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0" r:id="rId2"/>
    <p:sldId id="261" r:id="rId3"/>
    <p:sldId id="262" r:id="rId4"/>
    <p:sldId id="263" r:id="rId5"/>
    <p:sldId id="264" r:id="rId6"/>
    <p:sldId id="271" r:id="rId7"/>
    <p:sldId id="266" r:id="rId8"/>
    <p:sldId id="267" r:id="rId9"/>
    <p:sldId id="268" r:id="rId10"/>
    <p:sldId id="269" r:id="rId11"/>
  </p:sldIdLst>
  <p:sldSz cx="17348200" cy="9753600"/>
  <p:notesSz cx="17348200" cy="97536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28" userDrawn="1">
          <p15:clr>
            <a:srgbClr val="A4A3A4"/>
          </p15:clr>
        </p15:guide>
        <p15:guide id="3" pos="10456" userDrawn="1">
          <p15:clr>
            <a:srgbClr val="A4A3A4"/>
          </p15:clr>
        </p15:guide>
        <p15:guide id="4" orient="horz" pos="5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 userDrawn="1">
          <p15:clr>
            <a:srgbClr val="A4A3A4"/>
          </p15:clr>
        </p15:guide>
        <p15:guide id="2" pos="546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90B"/>
    <a:srgbClr val="FF4000"/>
    <a:srgbClr val="93278F"/>
    <a:srgbClr val="FF4C27"/>
    <a:srgbClr val="FB442F"/>
    <a:srgbClr val="E842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105"/>
    <p:restoredTop sz="94650"/>
  </p:normalViewPr>
  <p:slideViewPr>
    <p:cSldViewPr>
      <p:cViewPr varScale="1">
        <p:scale>
          <a:sx n="76" d="100"/>
          <a:sy n="76" d="100"/>
        </p:scale>
        <p:origin x="150" y="-234"/>
      </p:cViewPr>
      <p:guideLst>
        <p:guide pos="328"/>
        <p:guide pos="10456"/>
        <p:guide orient="horz" pos="57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111" d="100"/>
          <a:sy n="111" d="100"/>
        </p:scale>
        <p:origin x="728" y="200"/>
      </p:cViewPr>
      <p:guideLst>
        <p:guide orient="horz" pos="3072"/>
        <p:guide pos="546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9826625" y="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AF753-6A3F-804D-ABEC-1131F67BAAE6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46750" y="1219200"/>
            <a:ext cx="5854700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735138" y="4694238"/>
            <a:ext cx="1387792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9826625" y="9264650"/>
            <a:ext cx="7516813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2C6AE-5919-5445-BA01-7B7B191F0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54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D2C6AE-5919-5445-BA01-7B7B191F041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3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CA0B76B-AB4F-2A47-9304-2F0C4F75A2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328525" cy="97536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CA8D61B-E831-7F4C-9FA7-E27D388FF9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5700" y="1067435"/>
            <a:ext cx="6934200" cy="159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74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0B833BD-050B-C943-9A6A-E2DC9297D150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823BE7-F224-954D-843E-E7BF083B48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9" name="object 4">
            <a:extLst>
              <a:ext uri="{FF2B5EF4-FFF2-40B4-BE49-F238E27FC236}">
                <a16:creationId xmlns:a16="http://schemas.microsoft.com/office/drawing/2014/main" xmlns="" id="{063FF500-1125-D642-AE4F-CCEFA7E3F4A5}"/>
              </a:ext>
            </a:extLst>
          </p:cNvPr>
          <p:cNvSpPr/>
          <p:nvPr userDrawn="1"/>
        </p:nvSpPr>
        <p:spPr>
          <a:xfrm>
            <a:off x="0" y="0"/>
            <a:ext cx="6112510" cy="2282190"/>
          </a:xfrm>
          <a:custGeom>
            <a:avLst/>
            <a:gdLst/>
            <a:ahLst/>
            <a:cxnLst/>
            <a:rect l="l" t="t" r="r" b="b"/>
            <a:pathLst>
              <a:path w="6112510" h="2282190">
                <a:moveTo>
                  <a:pt x="6112172" y="0"/>
                </a:moveTo>
                <a:lnTo>
                  <a:pt x="0" y="0"/>
                </a:lnTo>
                <a:lnTo>
                  <a:pt x="0" y="1627837"/>
                </a:lnTo>
                <a:lnTo>
                  <a:pt x="31556" y="1661955"/>
                </a:lnTo>
                <a:lnTo>
                  <a:pt x="68195" y="1697767"/>
                </a:lnTo>
                <a:lnTo>
                  <a:pt x="107478" y="1732621"/>
                </a:lnTo>
                <a:lnTo>
                  <a:pt x="149337" y="1766508"/>
                </a:lnTo>
                <a:lnTo>
                  <a:pt x="193706" y="1799416"/>
                </a:lnTo>
                <a:lnTo>
                  <a:pt x="240520" y="1831335"/>
                </a:lnTo>
                <a:lnTo>
                  <a:pt x="289713" y="1862256"/>
                </a:lnTo>
                <a:lnTo>
                  <a:pt x="341217" y="1892167"/>
                </a:lnTo>
                <a:lnTo>
                  <a:pt x="394968" y="1921058"/>
                </a:lnTo>
                <a:lnTo>
                  <a:pt x="450898" y="1948920"/>
                </a:lnTo>
                <a:lnTo>
                  <a:pt x="508941" y="1975740"/>
                </a:lnTo>
                <a:lnTo>
                  <a:pt x="569032" y="2001511"/>
                </a:lnTo>
                <a:lnTo>
                  <a:pt x="631104" y="2026220"/>
                </a:lnTo>
                <a:lnTo>
                  <a:pt x="695091" y="2049857"/>
                </a:lnTo>
                <a:lnTo>
                  <a:pt x="760927" y="2072413"/>
                </a:lnTo>
                <a:lnTo>
                  <a:pt x="828545" y="2093876"/>
                </a:lnTo>
                <a:lnTo>
                  <a:pt x="897880" y="2114237"/>
                </a:lnTo>
                <a:lnTo>
                  <a:pt x="968865" y="2133486"/>
                </a:lnTo>
                <a:lnTo>
                  <a:pt x="1041433" y="2151610"/>
                </a:lnTo>
                <a:lnTo>
                  <a:pt x="1115520" y="2168602"/>
                </a:lnTo>
                <a:lnTo>
                  <a:pt x="1191058" y="2184449"/>
                </a:lnTo>
                <a:lnTo>
                  <a:pt x="1267982" y="2199142"/>
                </a:lnTo>
                <a:lnTo>
                  <a:pt x="1346225" y="2212671"/>
                </a:lnTo>
                <a:lnTo>
                  <a:pt x="1425720" y="2225024"/>
                </a:lnTo>
                <a:lnTo>
                  <a:pt x="1506403" y="2236192"/>
                </a:lnTo>
                <a:lnTo>
                  <a:pt x="1588207" y="2246164"/>
                </a:lnTo>
                <a:lnTo>
                  <a:pt x="1671065" y="2254931"/>
                </a:lnTo>
                <a:lnTo>
                  <a:pt x="1754911" y="2262481"/>
                </a:lnTo>
                <a:lnTo>
                  <a:pt x="1839679" y="2268804"/>
                </a:lnTo>
                <a:lnTo>
                  <a:pt x="1882388" y="2271502"/>
                </a:lnTo>
                <a:lnTo>
                  <a:pt x="1968416" y="2275966"/>
                </a:lnTo>
                <a:lnTo>
                  <a:pt x="2055200" y="2279177"/>
                </a:lnTo>
                <a:lnTo>
                  <a:pt x="2142674" y="2281125"/>
                </a:lnTo>
                <a:lnTo>
                  <a:pt x="2230773" y="2281799"/>
                </a:lnTo>
                <a:lnTo>
                  <a:pt x="2319429" y="2281190"/>
                </a:lnTo>
                <a:lnTo>
                  <a:pt x="2408578" y="2279287"/>
                </a:lnTo>
                <a:lnTo>
                  <a:pt x="2498152" y="2276080"/>
                </a:lnTo>
                <a:lnTo>
                  <a:pt x="2588086" y="2271557"/>
                </a:lnTo>
                <a:lnTo>
                  <a:pt x="2633167" y="2268800"/>
                </a:lnTo>
                <a:lnTo>
                  <a:pt x="2723516" y="2262286"/>
                </a:lnTo>
                <a:lnTo>
                  <a:pt x="2814059" y="2254432"/>
                </a:lnTo>
                <a:lnTo>
                  <a:pt x="2904729" y="2245226"/>
                </a:lnTo>
                <a:lnTo>
                  <a:pt x="2995462" y="2234659"/>
                </a:lnTo>
                <a:lnTo>
                  <a:pt x="3086190" y="2222721"/>
                </a:lnTo>
                <a:lnTo>
                  <a:pt x="3176847" y="2209400"/>
                </a:lnTo>
                <a:lnTo>
                  <a:pt x="3267367" y="2194687"/>
                </a:lnTo>
                <a:lnTo>
                  <a:pt x="3357684" y="2178572"/>
                </a:lnTo>
                <a:lnTo>
                  <a:pt x="3447732" y="2161043"/>
                </a:lnTo>
                <a:lnTo>
                  <a:pt x="3537444" y="2142091"/>
                </a:lnTo>
                <a:lnTo>
                  <a:pt x="3626754" y="2121705"/>
                </a:lnTo>
                <a:lnTo>
                  <a:pt x="3715597" y="2099874"/>
                </a:lnTo>
                <a:lnTo>
                  <a:pt x="3803906" y="2076590"/>
                </a:lnTo>
                <a:lnTo>
                  <a:pt x="3891614" y="2051840"/>
                </a:lnTo>
                <a:lnTo>
                  <a:pt x="3978656" y="2025615"/>
                </a:lnTo>
                <a:lnTo>
                  <a:pt x="4021907" y="2011946"/>
                </a:lnTo>
                <a:lnTo>
                  <a:pt x="4064966" y="1997905"/>
                </a:lnTo>
                <a:lnTo>
                  <a:pt x="4107825" y="1983489"/>
                </a:lnTo>
                <a:lnTo>
                  <a:pt x="4150476" y="1968699"/>
                </a:lnTo>
                <a:lnTo>
                  <a:pt x="4192911" y="1953531"/>
                </a:lnTo>
                <a:lnTo>
                  <a:pt x="4235122" y="1937986"/>
                </a:lnTo>
                <a:lnTo>
                  <a:pt x="4277099" y="1922062"/>
                </a:lnTo>
                <a:lnTo>
                  <a:pt x="4318836" y="1905757"/>
                </a:lnTo>
                <a:lnTo>
                  <a:pt x="4360323" y="1889070"/>
                </a:lnTo>
                <a:lnTo>
                  <a:pt x="4401553" y="1872001"/>
                </a:lnTo>
                <a:lnTo>
                  <a:pt x="4442517" y="1854547"/>
                </a:lnTo>
                <a:lnTo>
                  <a:pt x="4483206" y="1836707"/>
                </a:lnTo>
                <a:lnTo>
                  <a:pt x="4523613" y="1818481"/>
                </a:lnTo>
                <a:lnTo>
                  <a:pt x="4563730" y="1799866"/>
                </a:lnTo>
                <a:lnTo>
                  <a:pt x="4603547" y="1780862"/>
                </a:lnTo>
                <a:lnTo>
                  <a:pt x="4643058" y="1761467"/>
                </a:lnTo>
                <a:lnTo>
                  <a:pt x="4682252" y="1741680"/>
                </a:lnTo>
                <a:lnTo>
                  <a:pt x="4721123" y="1721499"/>
                </a:lnTo>
                <a:lnTo>
                  <a:pt x="4759662" y="1700924"/>
                </a:lnTo>
                <a:lnTo>
                  <a:pt x="4797860" y="1679953"/>
                </a:lnTo>
                <a:lnTo>
                  <a:pt x="4835710" y="1658585"/>
                </a:lnTo>
                <a:lnTo>
                  <a:pt x="4873203" y="1636818"/>
                </a:lnTo>
                <a:lnTo>
                  <a:pt x="4910331" y="1614651"/>
                </a:lnTo>
                <a:lnTo>
                  <a:pt x="4947085" y="1592083"/>
                </a:lnTo>
                <a:lnTo>
                  <a:pt x="4983458" y="1569112"/>
                </a:lnTo>
                <a:lnTo>
                  <a:pt x="5019440" y="1545738"/>
                </a:lnTo>
                <a:lnTo>
                  <a:pt x="5055024" y="1521959"/>
                </a:lnTo>
                <a:lnTo>
                  <a:pt x="5090202" y="1497773"/>
                </a:lnTo>
                <a:lnTo>
                  <a:pt x="5124965" y="1473180"/>
                </a:lnTo>
                <a:lnTo>
                  <a:pt x="5159305" y="1448178"/>
                </a:lnTo>
                <a:lnTo>
                  <a:pt x="5193213" y="1422766"/>
                </a:lnTo>
                <a:lnTo>
                  <a:pt x="5226682" y="1396942"/>
                </a:lnTo>
                <a:lnTo>
                  <a:pt x="5259703" y="1370705"/>
                </a:lnTo>
                <a:lnTo>
                  <a:pt x="5292268" y="1344054"/>
                </a:lnTo>
                <a:lnTo>
                  <a:pt x="5324368" y="1316988"/>
                </a:lnTo>
                <a:lnTo>
                  <a:pt x="5355996" y="1289505"/>
                </a:lnTo>
                <a:lnTo>
                  <a:pt x="5387142" y="1261605"/>
                </a:lnTo>
                <a:lnTo>
                  <a:pt x="5417799" y="1233285"/>
                </a:lnTo>
                <a:lnTo>
                  <a:pt x="5447959" y="1204544"/>
                </a:lnTo>
                <a:lnTo>
                  <a:pt x="5477613" y="1175381"/>
                </a:lnTo>
                <a:lnTo>
                  <a:pt x="5506753" y="1145796"/>
                </a:lnTo>
                <a:lnTo>
                  <a:pt x="5535370" y="1115786"/>
                </a:lnTo>
                <a:lnTo>
                  <a:pt x="5563457" y="1085350"/>
                </a:lnTo>
                <a:lnTo>
                  <a:pt x="5591005" y="1054487"/>
                </a:lnTo>
                <a:lnTo>
                  <a:pt x="5618005" y="1023196"/>
                </a:lnTo>
                <a:lnTo>
                  <a:pt x="5644451" y="991475"/>
                </a:lnTo>
                <a:lnTo>
                  <a:pt x="5670332" y="959323"/>
                </a:lnTo>
                <a:lnTo>
                  <a:pt x="5695641" y="926739"/>
                </a:lnTo>
                <a:lnTo>
                  <a:pt x="5720370" y="893722"/>
                </a:lnTo>
                <a:lnTo>
                  <a:pt x="5744511" y="860270"/>
                </a:lnTo>
                <a:lnTo>
                  <a:pt x="5768055" y="826381"/>
                </a:lnTo>
                <a:lnTo>
                  <a:pt x="5790993" y="792056"/>
                </a:lnTo>
                <a:lnTo>
                  <a:pt x="5813318" y="757291"/>
                </a:lnTo>
                <a:lnTo>
                  <a:pt x="5835022" y="722087"/>
                </a:lnTo>
                <a:lnTo>
                  <a:pt x="5856096" y="686441"/>
                </a:lnTo>
                <a:lnTo>
                  <a:pt x="5876531" y="650353"/>
                </a:lnTo>
                <a:lnTo>
                  <a:pt x="5896320" y="613821"/>
                </a:lnTo>
                <a:lnTo>
                  <a:pt x="5915454" y="576844"/>
                </a:lnTo>
                <a:lnTo>
                  <a:pt x="5933925" y="539420"/>
                </a:lnTo>
                <a:lnTo>
                  <a:pt x="5951725" y="501548"/>
                </a:lnTo>
                <a:lnTo>
                  <a:pt x="5968845" y="463228"/>
                </a:lnTo>
                <a:lnTo>
                  <a:pt x="5985278" y="424457"/>
                </a:lnTo>
                <a:lnTo>
                  <a:pt x="6001014" y="385235"/>
                </a:lnTo>
                <a:lnTo>
                  <a:pt x="6016046" y="345559"/>
                </a:lnTo>
                <a:lnTo>
                  <a:pt x="6030365" y="305430"/>
                </a:lnTo>
                <a:lnTo>
                  <a:pt x="6043964" y="264845"/>
                </a:lnTo>
                <a:lnTo>
                  <a:pt x="6056833" y="223803"/>
                </a:lnTo>
                <a:lnTo>
                  <a:pt x="6068964" y="182303"/>
                </a:lnTo>
                <a:lnTo>
                  <a:pt x="6080350" y="140344"/>
                </a:lnTo>
                <a:lnTo>
                  <a:pt x="6090982" y="97924"/>
                </a:lnTo>
                <a:lnTo>
                  <a:pt x="6100851" y="55042"/>
                </a:lnTo>
                <a:lnTo>
                  <a:pt x="6109950" y="11696"/>
                </a:lnTo>
                <a:lnTo>
                  <a:pt x="6112172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FDBE847-8111-DF44-A796-0092162827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266" r="32509"/>
          <a:stretch/>
        </p:blipFill>
        <p:spPr>
          <a:xfrm>
            <a:off x="7988300" y="0"/>
            <a:ext cx="9359900" cy="67056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AA299E6-6D5F-9B44-B191-35AD557C96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7348200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6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58796E84-02AF-8940-B886-4E85400CE8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7348201" cy="43434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0B833BD-050B-C943-9A6A-E2DC9297D150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5823BE7-F224-954D-843E-E7BF083B48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15" name="object 5">
            <a:extLst>
              <a:ext uri="{FF2B5EF4-FFF2-40B4-BE49-F238E27FC236}">
                <a16:creationId xmlns:a16="http://schemas.microsoft.com/office/drawing/2014/main" xmlns="" id="{55FC2D98-83C4-8140-B859-08256E8D61EA}"/>
              </a:ext>
            </a:extLst>
          </p:cNvPr>
          <p:cNvSpPr/>
          <p:nvPr userDrawn="1"/>
        </p:nvSpPr>
        <p:spPr>
          <a:xfrm>
            <a:off x="0" y="0"/>
            <a:ext cx="7073900" cy="2378075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EA6B99B3-D261-724E-A97A-FF28876F9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7348202" cy="96840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3312077-EC69-A047-960D-79A2BEC3B769}"/>
              </a:ext>
            </a:extLst>
          </p:cNvPr>
          <p:cNvSpPr/>
          <p:nvPr userDrawn="1"/>
        </p:nvSpPr>
        <p:spPr>
          <a:xfrm>
            <a:off x="15517110" y="0"/>
            <a:ext cx="1831089" cy="2673246"/>
          </a:xfrm>
          <a:custGeom>
            <a:avLst/>
            <a:gdLst>
              <a:gd name="connsiteX0" fmla="*/ 0 w 1816099"/>
              <a:gd name="connsiteY0" fmla="*/ 0 h 2133600"/>
              <a:gd name="connsiteX1" fmla="*/ 1816099 w 1816099"/>
              <a:gd name="connsiteY1" fmla="*/ 0 h 2133600"/>
              <a:gd name="connsiteX2" fmla="*/ 1816099 w 1816099"/>
              <a:gd name="connsiteY2" fmla="*/ 2133600 h 2133600"/>
              <a:gd name="connsiteX3" fmla="*/ 0 w 1816099"/>
              <a:gd name="connsiteY3" fmla="*/ 2133600 h 2133600"/>
              <a:gd name="connsiteX4" fmla="*/ 0 w 1816099"/>
              <a:gd name="connsiteY4" fmla="*/ 0 h 2133600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133600 h 2673246"/>
              <a:gd name="connsiteX4" fmla="*/ 0 w 1816099"/>
              <a:gd name="connsiteY4" fmla="*/ 0 h 2673246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133600 h 2673246"/>
              <a:gd name="connsiteX4" fmla="*/ 0 w 1816099"/>
              <a:gd name="connsiteY4" fmla="*/ 0 h 2673246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133600 h 2673246"/>
              <a:gd name="connsiteX4" fmla="*/ 0 w 1816099"/>
              <a:gd name="connsiteY4" fmla="*/ 0 h 2673246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043659 h 2673246"/>
              <a:gd name="connsiteX4" fmla="*/ 0 w 1816099"/>
              <a:gd name="connsiteY4" fmla="*/ 0 h 2673246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043659 h 2673246"/>
              <a:gd name="connsiteX4" fmla="*/ 0 w 1816099"/>
              <a:gd name="connsiteY4" fmla="*/ 0 h 2673246"/>
              <a:gd name="connsiteX0" fmla="*/ 0 w 1816099"/>
              <a:gd name="connsiteY0" fmla="*/ 0 h 2673246"/>
              <a:gd name="connsiteX1" fmla="*/ 1816099 w 1816099"/>
              <a:gd name="connsiteY1" fmla="*/ 0 h 2673246"/>
              <a:gd name="connsiteX2" fmla="*/ 1816099 w 1816099"/>
              <a:gd name="connsiteY2" fmla="*/ 2673246 h 2673246"/>
              <a:gd name="connsiteX3" fmla="*/ 0 w 1816099"/>
              <a:gd name="connsiteY3" fmla="*/ 2043659 h 2673246"/>
              <a:gd name="connsiteX4" fmla="*/ 0 w 1816099"/>
              <a:gd name="connsiteY4" fmla="*/ 0 h 2673246"/>
              <a:gd name="connsiteX0" fmla="*/ 14990 w 1831089"/>
              <a:gd name="connsiteY0" fmla="*/ 0 h 2673246"/>
              <a:gd name="connsiteX1" fmla="*/ 1831089 w 1831089"/>
              <a:gd name="connsiteY1" fmla="*/ 0 h 2673246"/>
              <a:gd name="connsiteX2" fmla="*/ 1831089 w 1831089"/>
              <a:gd name="connsiteY2" fmla="*/ 2673246 h 2673246"/>
              <a:gd name="connsiteX3" fmla="*/ 0 w 1831089"/>
              <a:gd name="connsiteY3" fmla="*/ 2103619 h 2673246"/>
              <a:gd name="connsiteX4" fmla="*/ 14990 w 1831089"/>
              <a:gd name="connsiteY4" fmla="*/ 0 h 2673246"/>
              <a:gd name="connsiteX0" fmla="*/ 14990 w 1831089"/>
              <a:gd name="connsiteY0" fmla="*/ 0 h 2673246"/>
              <a:gd name="connsiteX1" fmla="*/ 1831089 w 1831089"/>
              <a:gd name="connsiteY1" fmla="*/ 0 h 2673246"/>
              <a:gd name="connsiteX2" fmla="*/ 1831089 w 1831089"/>
              <a:gd name="connsiteY2" fmla="*/ 2673246 h 2673246"/>
              <a:gd name="connsiteX3" fmla="*/ 0 w 1831089"/>
              <a:gd name="connsiteY3" fmla="*/ 2103619 h 2673246"/>
              <a:gd name="connsiteX4" fmla="*/ 14990 w 1831089"/>
              <a:gd name="connsiteY4" fmla="*/ 0 h 2673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1089" h="2673246">
                <a:moveTo>
                  <a:pt x="14990" y="0"/>
                </a:moveTo>
                <a:lnTo>
                  <a:pt x="1831089" y="0"/>
                </a:lnTo>
                <a:lnTo>
                  <a:pt x="1831089" y="2673246"/>
                </a:lnTo>
                <a:cubicBezTo>
                  <a:pt x="1450576" y="1878767"/>
                  <a:pt x="785247" y="2208550"/>
                  <a:pt x="0" y="2103619"/>
                </a:cubicBezTo>
                <a:lnTo>
                  <a:pt x="14990" y="0"/>
                </a:lnTo>
                <a:close/>
              </a:path>
            </a:pathLst>
          </a:cu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BA18F77-046F-654C-A703-98894ADCB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3532" y="4916"/>
            <a:ext cx="12974667" cy="2128684"/>
          </a:xfrm>
          <a:prstGeom prst="round2DiagRect">
            <a:avLst>
              <a:gd name="adj1" fmla="val 50000"/>
              <a:gd name="adj2" fmla="val 0"/>
            </a:avLst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9F1847-F3A2-2B48-A7FC-54D65D72EE15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xmlns="" id="{91BA7C53-8F0D-4D4D-90CF-4401BD71FE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F4D6D7-8C9B-7341-B5C7-49A06CDA2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A685BAE-22C4-1044-9258-CC1D048466E6}"/>
              </a:ext>
            </a:extLst>
          </p:cNvPr>
          <p:cNvSpPr/>
          <p:nvPr userDrawn="1"/>
        </p:nvSpPr>
        <p:spPr>
          <a:xfrm>
            <a:off x="0" y="0"/>
            <a:ext cx="7073900" cy="2378075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5AC324B-B4D3-8A40-A3D6-8D6EA55B40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8216900" cy="975360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4A2D3A16-98B8-354A-B61E-A5FA8042C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3700" y="0"/>
            <a:ext cx="3657599" cy="97536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4B2BF-E5AC-FE48-A95A-541C4273F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500" y="0"/>
            <a:ext cx="3568699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97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E73ECBB0-088A-8947-9F6C-F0C094BF0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312" r="6776" b="29687"/>
          <a:stretch/>
        </p:blipFill>
        <p:spPr>
          <a:xfrm>
            <a:off x="1587500" y="0"/>
            <a:ext cx="15760699" cy="4876800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9F1847-F3A2-2B48-A7FC-54D65D72EE15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xmlns="" id="{91BA7C53-8F0D-4D4D-90CF-4401BD71FE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F4D6D7-8C9B-7341-B5C7-49A06CDA2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A685BAE-22C4-1044-9258-CC1D048466E6}"/>
              </a:ext>
            </a:extLst>
          </p:cNvPr>
          <p:cNvSpPr/>
          <p:nvPr userDrawn="1"/>
        </p:nvSpPr>
        <p:spPr>
          <a:xfrm>
            <a:off x="0" y="0"/>
            <a:ext cx="6616700" cy="2378075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4B2BF-E5AC-FE48-A95A-541C4273F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500" y="0"/>
            <a:ext cx="3568699" cy="97536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F8AF726-DF04-4944-8790-A111C36C0F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079194" cy="97536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4668E0A-8548-6944-BAF4-171387561C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60300" y="0"/>
            <a:ext cx="4682392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19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40E2293-1401-E840-B9DB-7E5ADBAC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5" t="20087"/>
          <a:stretch/>
        </p:blipFill>
        <p:spPr>
          <a:xfrm>
            <a:off x="0" y="1066800"/>
            <a:ext cx="17487817" cy="939792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9F1847-F3A2-2B48-A7FC-54D65D72EE15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xmlns="" id="{91BA7C53-8F0D-4D4D-90CF-4401BD71FE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F4D6D7-8C9B-7341-B5C7-49A06CDA2F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A685BAE-22C4-1044-9258-CC1D048466E6}"/>
              </a:ext>
            </a:extLst>
          </p:cNvPr>
          <p:cNvSpPr/>
          <p:nvPr userDrawn="1"/>
        </p:nvSpPr>
        <p:spPr>
          <a:xfrm>
            <a:off x="0" y="0"/>
            <a:ext cx="6616700" cy="2378075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4B2BF-E5AC-FE48-A95A-541C4273F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500" y="0"/>
            <a:ext cx="3568699" cy="97536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BDEC4E-F5F5-0848-A8BA-FD88713CD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1100" cy="975360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1AA82F0-596C-394B-9A0A-5CB75CCDCB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V="1">
            <a:off x="0" y="5333998"/>
            <a:ext cx="10274300" cy="37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05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79F1847-F3A2-2B48-A7FC-54D65D72EE15}"/>
              </a:ext>
            </a:extLst>
          </p:cNvPr>
          <p:cNvSpPr/>
          <p:nvPr userDrawn="1"/>
        </p:nvSpPr>
        <p:spPr>
          <a:xfrm>
            <a:off x="0" y="9067801"/>
            <a:ext cx="17348200" cy="685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older 6">
            <a:extLst>
              <a:ext uri="{FF2B5EF4-FFF2-40B4-BE49-F238E27FC236}">
                <a16:creationId xmlns:a16="http://schemas.microsoft.com/office/drawing/2014/main" xmlns="" id="{91BA7C53-8F0D-4D4D-90CF-4401BD71FE9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  <a:prstGeom prst="rect">
            <a:avLst/>
          </a:prstGeom>
        </p:spPr>
        <p:txBody>
          <a:bodyPr lIns="0" tIns="0" rIns="0" bIns="0"/>
          <a:lstStyle>
            <a:lvl1pPr>
              <a:defRPr sz="1950" b="0" i="0">
                <a:solidFill>
                  <a:srgbClr val="EC6E48"/>
                </a:solidFill>
                <a:latin typeface="Arial"/>
                <a:cs typeface="Arial"/>
              </a:defRPr>
            </a:lvl1pPr>
          </a:lstStyle>
          <a:p>
            <a:pPr marL="33020">
              <a:lnSpc>
                <a:spcPts val="226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4F4D6D7-8C9B-7341-B5C7-49A06CDA2F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00" y="9133755"/>
            <a:ext cx="2362200" cy="550333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A685BAE-22C4-1044-9258-CC1D048466E6}"/>
              </a:ext>
            </a:extLst>
          </p:cNvPr>
          <p:cNvSpPr/>
          <p:nvPr userDrawn="1"/>
        </p:nvSpPr>
        <p:spPr>
          <a:xfrm>
            <a:off x="0" y="0"/>
            <a:ext cx="6616700" cy="2378075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4B2BF-E5AC-FE48-A95A-541C4273F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79500" y="0"/>
            <a:ext cx="3568699" cy="97536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BDEC4E-F5F5-0848-A8BA-FD88713CD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531100" cy="97536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48F6DA-24D1-A44B-B9EF-C1F9D6642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875" y="1174749"/>
            <a:ext cx="2557463" cy="487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1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39DF7D3-FFFE-D24C-9FFF-03083141A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25" t="1497" r="16588" b="5107"/>
          <a:stretch/>
        </p:blipFill>
        <p:spPr>
          <a:xfrm>
            <a:off x="6769100" y="0"/>
            <a:ext cx="10579100" cy="9753600"/>
          </a:xfrm>
          <a:prstGeom prst="rect">
            <a:avLst/>
          </a:prstGeom>
        </p:spPr>
      </p:pic>
      <p:sp>
        <p:nvSpPr>
          <p:cNvPr id="13" name="object 5">
            <a:extLst>
              <a:ext uri="{FF2B5EF4-FFF2-40B4-BE49-F238E27FC236}">
                <a16:creationId xmlns:a16="http://schemas.microsoft.com/office/drawing/2014/main" xmlns="" id="{5A685BAE-22C4-1044-9258-CC1D048466E6}"/>
              </a:ext>
            </a:extLst>
          </p:cNvPr>
          <p:cNvSpPr/>
          <p:nvPr userDrawn="1"/>
        </p:nvSpPr>
        <p:spPr>
          <a:xfrm>
            <a:off x="-1" y="0"/>
            <a:ext cx="8056649" cy="2895600"/>
          </a:xfrm>
          <a:custGeom>
            <a:avLst/>
            <a:gdLst/>
            <a:ahLst/>
            <a:cxnLst/>
            <a:rect l="l" t="t" r="r" b="b"/>
            <a:pathLst>
              <a:path w="6477000" h="2378075">
                <a:moveTo>
                  <a:pt x="6476541" y="0"/>
                </a:moveTo>
                <a:lnTo>
                  <a:pt x="0" y="0"/>
                </a:lnTo>
                <a:lnTo>
                  <a:pt x="0" y="1724759"/>
                </a:lnTo>
                <a:lnTo>
                  <a:pt x="29156" y="1750279"/>
                </a:lnTo>
                <a:lnTo>
                  <a:pt x="69666" y="1782898"/>
                </a:lnTo>
                <a:lnTo>
                  <a:pt x="112817" y="1814801"/>
                </a:lnTo>
                <a:lnTo>
                  <a:pt x="158540" y="1845973"/>
                </a:lnTo>
                <a:lnTo>
                  <a:pt x="206771" y="1876400"/>
                </a:lnTo>
                <a:lnTo>
                  <a:pt x="257443" y="1906071"/>
                </a:lnTo>
                <a:lnTo>
                  <a:pt x="310489" y="1934971"/>
                </a:lnTo>
                <a:lnTo>
                  <a:pt x="365844" y="1963087"/>
                </a:lnTo>
                <a:lnTo>
                  <a:pt x="423440" y="1990405"/>
                </a:lnTo>
                <a:lnTo>
                  <a:pt x="483212" y="2016912"/>
                </a:lnTo>
                <a:lnTo>
                  <a:pt x="545093" y="2042595"/>
                </a:lnTo>
                <a:lnTo>
                  <a:pt x="609016" y="2067440"/>
                </a:lnTo>
                <a:lnTo>
                  <a:pt x="674916" y="2091434"/>
                </a:lnTo>
                <a:lnTo>
                  <a:pt x="742726" y="2114563"/>
                </a:lnTo>
                <a:lnTo>
                  <a:pt x="812379" y="2136814"/>
                </a:lnTo>
                <a:lnTo>
                  <a:pt x="883809" y="2158174"/>
                </a:lnTo>
                <a:lnTo>
                  <a:pt x="956950" y="2178629"/>
                </a:lnTo>
                <a:lnTo>
                  <a:pt x="1031736" y="2198165"/>
                </a:lnTo>
                <a:lnTo>
                  <a:pt x="1108100" y="2216770"/>
                </a:lnTo>
                <a:lnTo>
                  <a:pt x="1185975" y="2234430"/>
                </a:lnTo>
                <a:lnTo>
                  <a:pt x="1265296" y="2251131"/>
                </a:lnTo>
                <a:lnTo>
                  <a:pt x="1345996" y="2266860"/>
                </a:lnTo>
                <a:lnTo>
                  <a:pt x="1428008" y="2281604"/>
                </a:lnTo>
                <a:lnTo>
                  <a:pt x="1511266" y="2295349"/>
                </a:lnTo>
                <a:lnTo>
                  <a:pt x="1595705" y="2308082"/>
                </a:lnTo>
                <a:lnTo>
                  <a:pt x="1681256" y="2319789"/>
                </a:lnTo>
                <a:lnTo>
                  <a:pt x="1767855" y="2330458"/>
                </a:lnTo>
                <a:lnTo>
                  <a:pt x="1899572" y="2344483"/>
                </a:lnTo>
                <a:lnTo>
                  <a:pt x="2033271" y="2356094"/>
                </a:lnTo>
                <a:lnTo>
                  <a:pt x="2168728" y="2365248"/>
                </a:lnTo>
                <a:lnTo>
                  <a:pt x="2305721" y="2371897"/>
                </a:lnTo>
                <a:lnTo>
                  <a:pt x="2444024" y="2375997"/>
                </a:lnTo>
                <a:lnTo>
                  <a:pt x="2583413" y="2377503"/>
                </a:lnTo>
                <a:lnTo>
                  <a:pt x="2723666" y="2376369"/>
                </a:lnTo>
                <a:lnTo>
                  <a:pt x="2864556" y="2372551"/>
                </a:lnTo>
                <a:lnTo>
                  <a:pt x="3005862" y="2366002"/>
                </a:lnTo>
                <a:lnTo>
                  <a:pt x="3147358" y="2356677"/>
                </a:lnTo>
                <a:lnTo>
                  <a:pt x="3241684" y="2348897"/>
                </a:lnTo>
                <a:lnTo>
                  <a:pt x="3335929" y="2339849"/>
                </a:lnTo>
                <a:lnTo>
                  <a:pt x="3430026" y="2329521"/>
                </a:lnTo>
                <a:lnTo>
                  <a:pt x="3523909" y="2317899"/>
                </a:lnTo>
                <a:lnTo>
                  <a:pt x="3617512" y="2304970"/>
                </a:lnTo>
                <a:lnTo>
                  <a:pt x="3710768" y="2290720"/>
                </a:lnTo>
                <a:lnTo>
                  <a:pt x="3803611" y="2275136"/>
                </a:lnTo>
                <a:lnTo>
                  <a:pt x="3849857" y="2266839"/>
                </a:lnTo>
                <a:lnTo>
                  <a:pt x="3941956" y="2249229"/>
                </a:lnTo>
                <a:lnTo>
                  <a:pt x="4033477" y="2230251"/>
                </a:lnTo>
                <a:lnTo>
                  <a:pt x="4124351" y="2209891"/>
                </a:lnTo>
                <a:lnTo>
                  <a:pt x="4214514" y="2188137"/>
                </a:lnTo>
                <a:lnTo>
                  <a:pt x="4303899" y="2164976"/>
                </a:lnTo>
                <a:lnTo>
                  <a:pt x="4392440" y="2140392"/>
                </a:lnTo>
                <a:lnTo>
                  <a:pt x="4480069" y="2114375"/>
                </a:lnTo>
                <a:lnTo>
                  <a:pt x="4523522" y="2100823"/>
                </a:lnTo>
                <a:lnTo>
                  <a:pt x="4566722" y="2086908"/>
                </a:lnTo>
                <a:lnTo>
                  <a:pt x="4609661" y="2072628"/>
                </a:lnTo>
                <a:lnTo>
                  <a:pt x="4652330" y="2057981"/>
                </a:lnTo>
                <a:lnTo>
                  <a:pt x="4694723" y="2042965"/>
                </a:lnTo>
                <a:lnTo>
                  <a:pt x="4736829" y="2027578"/>
                </a:lnTo>
                <a:lnTo>
                  <a:pt x="4778642" y="2011819"/>
                </a:lnTo>
                <a:lnTo>
                  <a:pt x="4820152" y="1995687"/>
                </a:lnTo>
                <a:lnTo>
                  <a:pt x="4861351" y="1979179"/>
                </a:lnTo>
                <a:lnTo>
                  <a:pt x="4902231" y="1962294"/>
                </a:lnTo>
                <a:lnTo>
                  <a:pt x="4942785" y="1945030"/>
                </a:lnTo>
                <a:lnTo>
                  <a:pt x="4983002" y="1927386"/>
                </a:lnTo>
                <a:lnTo>
                  <a:pt x="5022876" y="1909359"/>
                </a:lnTo>
                <a:lnTo>
                  <a:pt x="5062397" y="1890949"/>
                </a:lnTo>
                <a:lnTo>
                  <a:pt x="5101558" y="1872153"/>
                </a:lnTo>
                <a:lnTo>
                  <a:pt x="5140351" y="1852970"/>
                </a:lnTo>
                <a:lnTo>
                  <a:pt x="5178766" y="1833398"/>
                </a:lnTo>
                <a:lnTo>
                  <a:pt x="5216796" y="1813435"/>
                </a:lnTo>
                <a:lnTo>
                  <a:pt x="5254432" y="1793081"/>
                </a:lnTo>
                <a:lnTo>
                  <a:pt x="5291667" y="1772332"/>
                </a:lnTo>
                <a:lnTo>
                  <a:pt x="5328491" y="1751188"/>
                </a:lnTo>
                <a:lnTo>
                  <a:pt x="5364896" y="1729646"/>
                </a:lnTo>
                <a:lnTo>
                  <a:pt x="5400875" y="1707706"/>
                </a:lnTo>
                <a:lnTo>
                  <a:pt x="5436419" y="1685365"/>
                </a:lnTo>
                <a:lnTo>
                  <a:pt x="5471519" y="1662622"/>
                </a:lnTo>
                <a:lnTo>
                  <a:pt x="5506168" y="1639474"/>
                </a:lnTo>
                <a:lnTo>
                  <a:pt x="5540356" y="1615921"/>
                </a:lnTo>
                <a:lnTo>
                  <a:pt x="5574076" y="1591961"/>
                </a:lnTo>
                <a:lnTo>
                  <a:pt x="5607320" y="1567592"/>
                </a:lnTo>
                <a:lnTo>
                  <a:pt x="5640079" y="1542812"/>
                </a:lnTo>
                <a:lnTo>
                  <a:pt x="5672344" y="1517620"/>
                </a:lnTo>
                <a:lnTo>
                  <a:pt x="5704108" y="1492013"/>
                </a:lnTo>
                <a:lnTo>
                  <a:pt x="5735362" y="1465991"/>
                </a:lnTo>
                <a:lnTo>
                  <a:pt x="5766099" y="1439552"/>
                </a:lnTo>
                <a:lnTo>
                  <a:pt x="5796308" y="1412694"/>
                </a:lnTo>
                <a:lnTo>
                  <a:pt x="5825983" y="1385414"/>
                </a:lnTo>
                <a:lnTo>
                  <a:pt x="5855116" y="1357713"/>
                </a:lnTo>
                <a:lnTo>
                  <a:pt x="5883696" y="1329587"/>
                </a:lnTo>
                <a:lnTo>
                  <a:pt x="5911718" y="1301036"/>
                </a:lnTo>
                <a:lnTo>
                  <a:pt x="5939171" y="1272057"/>
                </a:lnTo>
                <a:lnTo>
                  <a:pt x="5966048" y="1242649"/>
                </a:lnTo>
                <a:lnTo>
                  <a:pt x="5992341" y="1212810"/>
                </a:lnTo>
                <a:lnTo>
                  <a:pt x="6018041" y="1182539"/>
                </a:lnTo>
                <a:lnTo>
                  <a:pt x="6043140" y="1151833"/>
                </a:lnTo>
                <a:lnTo>
                  <a:pt x="6067630" y="1120692"/>
                </a:lnTo>
                <a:lnTo>
                  <a:pt x="6091502" y="1089113"/>
                </a:lnTo>
                <a:lnTo>
                  <a:pt x="6114748" y="1057095"/>
                </a:lnTo>
                <a:lnTo>
                  <a:pt x="6137360" y="1024636"/>
                </a:lnTo>
                <a:lnTo>
                  <a:pt x="6159329" y="991735"/>
                </a:lnTo>
                <a:lnTo>
                  <a:pt x="6180647" y="958390"/>
                </a:lnTo>
                <a:lnTo>
                  <a:pt x="6201307" y="924598"/>
                </a:lnTo>
                <a:lnTo>
                  <a:pt x="6221298" y="890359"/>
                </a:lnTo>
                <a:lnTo>
                  <a:pt x="6240615" y="855671"/>
                </a:lnTo>
                <a:lnTo>
                  <a:pt x="6259247" y="820532"/>
                </a:lnTo>
                <a:lnTo>
                  <a:pt x="6277187" y="784940"/>
                </a:lnTo>
                <a:lnTo>
                  <a:pt x="6294426" y="748894"/>
                </a:lnTo>
                <a:lnTo>
                  <a:pt x="6310956" y="712392"/>
                </a:lnTo>
                <a:lnTo>
                  <a:pt x="6326770" y="675432"/>
                </a:lnTo>
                <a:lnTo>
                  <a:pt x="6341857" y="638013"/>
                </a:lnTo>
                <a:lnTo>
                  <a:pt x="6356211" y="600134"/>
                </a:lnTo>
                <a:lnTo>
                  <a:pt x="6369823" y="561791"/>
                </a:lnTo>
                <a:lnTo>
                  <a:pt x="6382684" y="522984"/>
                </a:lnTo>
                <a:lnTo>
                  <a:pt x="6394787" y="483711"/>
                </a:lnTo>
                <a:lnTo>
                  <a:pt x="6406123" y="443971"/>
                </a:lnTo>
                <a:lnTo>
                  <a:pt x="6416683" y="403761"/>
                </a:lnTo>
                <a:lnTo>
                  <a:pt x="6426460" y="363080"/>
                </a:lnTo>
                <a:lnTo>
                  <a:pt x="6435445" y="321926"/>
                </a:lnTo>
                <a:lnTo>
                  <a:pt x="6443630" y="280298"/>
                </a:lnTo>
                <a:lnTo>
                  <a:pt x="6451006" y="238194"/>
                </a:lnTo>
                <a:lnTo>
                  <a:pt x="6457566" y="195612"/>
                </a:lnTo>
                <a:lnTo>
                  <a:pt x="6463301" y="152550"/>
                </a:lnTo>
                <a:lnTo>
                  <a:pt x="6468202" y="109008"/>
                </a:lnTo>
                <a:lnTo>
                  <a:pt x="6472261" y="64983"/>
                </a:lnTo>
                <a:lnTo>
                  <a:pt x="6475471" y="20473"/>
                </a:lnTo>
                <a:lnTo>
                  <a:pt x="6476541" y="0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EB24B2BF-E5AC-FE48-A95A-541C4273F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3300" y="0"/>
            <a:ext cx="3505200" cy="975360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3BDEC4E-F5F5-0848-A8BA-FD88713CD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8943181" cy="11582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48F6DA-24D1-A44B-B9EF-C1F9D66424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3886200"/>
            <a:ext cx="2959101" cy="564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56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6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65" r:id="rId9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7.png"/><Relationship Id="rId5" Type="http://schemas.openxmlformats.org/officeDocument/2006/relationships/image" Target="../media/image61.svg"/><Relationship Id="rId4" Type="http://schemas.openxmlformats.org/officeDocument/2006/relationships/image" Target="../media/image46.png"/><Relationship Id="rId9" Type="http://schemas.openxmlformats.org/officeDocument/2006/relationships/image" Target="../media/image6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sv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0.svg"/><Relationship Id="rId3" Type="http://schemas.openxmlformats.org/officeDocument/2006/relationships/image" Target="../media/image30.svg"/><Relationship Id="rId7" Type="http://schemas.openxmlformats.org/officeDocument/2006/relationships/image" Target="../media/image34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3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50.svg"/><Relationship Id="rId3" Type="http://schemas.openxmlformats.org/officeDocument/2006/relationships/image" Target="../media/image32.svg"/><Relationship Id="rId7" Type="http://schemas.openxmlformats.org/officeDocument/2006/relationships/image" Target="../media/image44.sv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g"/><Relationship Id="rId5" Type="http://schemas.openxmlformats.org/officeDocument/2006/relationships/image" Target="../media/image43.jpeg"/><Relationship Id="rId4" Type="http://schemas.openxmlformats.org/officeDocument/2006/relationships/image" Target="../media/image4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926F346-C6A9-FD4A-8B05-72102149730A}"/>
              </a:ext>
            </a:extLst>
          </p:cNvPr>
          <p:cNvSpPr txBox="1"/>
          <p:nvPr/>
        </p:nvSpPr>
        <p:spPr>
          <a:xfrm>
            <a:off x="673100" y="5257800"/>
            <a:ext cx="3657600" cy="3124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WORK &amp; TRAVEL </a:t>
            </a:r>
          </a:p>
          <a:p>
            <a:r>
              <a:rPr lang="en-US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GERMANY 2019</a:t>
            </a:r>
          </a:p>
        </p:txBody>
      </p:sp>
    </p:spTree>
    <p:extLst>
      <p:ext uri="{BB962C8B-B14F-4D97-AF65-F5344CB8AC3E}">
        <p14:creationId xmlns:p14="http://schemas.microsoft.com/office/powerpoint/2010/main" val="973264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8C589D0C-AA1D-BA40-9BAC-DF4B33C00C41}"/>
              </a:ext>
            </a:extLst>
          </p:cNvPr>
          <p:cNvSpPr/>
          <p:nvPr/>
        </p:nvSpPr>
        <p:spPr>
          <a:xfrm>
            <a:off x="0" y="9229089"/>
            <a:ext cx="17348200" cy="52451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579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ДЯКУЄМО ЗА УВАГУ!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8" name="object 60">
            <a:extLst>
              <a:ext uri="{FF2B5EF4-FFF2-40B4-BE49-F238E27FC236}">
                <a16:creationId xmlns:a16="http://schemas.microsoft.com/office/drawing/2014/main" xmlns="" id="{E33666F6-5591-C643-A71A-8590C64B4146}"/>
              </a:ext>
            </a:extLst>
          </p:cNvPr>
          <p:cNvSpPr txBox="1"/>
          <p:nvPr/>
        </p:nvSpPr>
        <p:spPr>
          <a:xfrm>
            <a:off x="520700" y="1874460"/>
            <a:ext cx="6248400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800" b="1" dirty="0">
                <a:solidFill>
                  <a:schemeClr val="bg1"/>
                </a:solidFill>
                <a:cs typeface="Arial"/>
              </a:rPr>
              <a:t>З </a:t>
            </a:r>
            <a:r>
              <a:rPr lang="ru-RU" sz="2800" b="1" dirty="0" err="1">
                <a:solidFill>
                  <a:schemeClr val="bg1"/>
                </a:solidFill>
                <a:cs typeface="Arial"/>
              </a:rPr>
              <a:t>повагою</a:t>
            </a:r>
            <a:r>
              <a:rPr lang="ru-RU" sz="2800" b="1" dirty="0">
                <a:solidFill>
                  <a:schemeClr val="bg1"/>
                </a:solidFill>
                <a:cs typeface="Arial"/>
              </a:rPr>
              <a:t>, </a:t>
            </a:r>
            <a:r>
              <a:rPr lang="ru-RU" sz="2800" b="1" dirty="0" err="1">
                <a:solidFill>
                  <a:schemeClr val="bg1"/>
                </a:solidFill>
                <a:cs typeface="Arial"/>
              </a:rPr>
              <a:t>колектив</a:t>
            </a:r>
            <a:r>
              <a:rPr lang="ru-RU" sz="2800" b="1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2800" b="1" dirty="0" err="1">
                <a:solidFill>
                  <a:schemeClr val="bg1"/>
                </a:solidFill>
                <a:cs typeface="Arial"/>
              </a:rPr>
              <a:t>компанії</a:t>
            </a:r>
            <a:endParaRPr lang="ru-RU" sz="2800" b="1" dirty="0">
              <a:solidFill>
                <a:schemeClr val="bg1"/>
              </a:solidFill>
              <a:cs typeface="Arial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126129F0-9ED5-D748-841A-2EE11500DE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3125170"/>
            <a:ext cx="6168313" cy="1422892"/>
          </a:xfrm>
          <a:prstGeom prst="rect">
            <a:avLst/>
          </a:prstGeom>
        </p:spPr>
      </p:pic>
      <p:sp>
        <p:nvSpPr>
          <p:cNvPr id="40" name="Прямоугольник 5">
            <a:extLst>
              <a:ext uri="{FF2B5EF4-FFF2-40B4-BE49-F238E27FC236}">
                <a16:creationId xmlns:a16="http://schemas.microsoft.com/office/drawing/2014/main" xmlns="" id="{32A399D6-0021-024A-9A59-011289718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147370"/>
            <a:ext cx="5343525" cy="4114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j-lt"/>
                <a:cs typeface="Times New Roman" panose="02020603050405020304" pitchFamily="18" charset="0"/>
              </a:rPr>
              <a:t>м. Ки</a:t>
            </a:r>
            <a:r>
              <a:rPr lang="uk-UA" altLang="ru-RU" sz="2800" dirty="0">
                <a:latin typeface="+mj-lt"/>
                <a:cs typeface="Times New Roman" panose="02020603050405020304" pitchFamily="18" charset="0"/>
              </a:rPr>
              <a:t>їв</a:t>
            </a:r>
            <a:r>
              <a:rPr lang="ru-RU" altLang="ru-RU" sz="28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ru-RU" altLang="ru-RU" sz="2800" dirty="0" err="1">
                <a:latin typeface="+mj-lt"/>
                <a:cs typeface="Times New Roman" panose="02020603050405020304" pitchFamily="18" charset="0"/>
              </a:rPr>
              <a:t>Україна</a:t>
            </a:r>
            <a:endParaRPr lang="ru-RU" altLang="ru-RU" sz="28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 err="1">
                <a:latin typeface="+mj-lt"/>
                <a:cs typeface="Times New Roman" panose="02020603050405020304" pitchFamily="18" charset="0"/>
              </a:rPr>
              <a:t>вул</a:t>
            </a:r>
            <a:r>
              <a:rPr lang="ru-RU" altLang="ru-RU" sz="28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altLang="ru-RU" sz="2800" dirty="0" err="1" smtClean="0">
                <a:latin typeface="+mj-lt"/>
                <a:cs typeface="Times New Roman" panose="02020603050405020304" pitchFamily="18" charset="0"/>
              </a:rPr>
              <a:t>Павл</a:t>
            </a:r>
            <a:r>
              <a:rPr lang="uk-UA" altLang="ru-RU" sz="2800" dirty="0" err="1" smtClean="0">
                <a:latin typeface="+mj-lt"/>
                <a:cs typeface="Times New Roman" panose="02020603050405020304" pitchFamily="18" charset="0"/>
              </a:rPr>
              <a:t>івська</a:t>
            </a:r>
            <a:r>
              <a:rPr lang="uk-UA" altLang="ru-RU" sz="2800" dirty="0" smtClean="0">
                <a:latin typeface="+mj-lt"/>
                <a:cs typeface="Times New Roman" panose="02020603050405020304" pitchFamily="18" charset="0"/>
              </a:rPr>
              <a:t>,</a:t>
            </a:r>
            <a:r>
              <a:rPr lang="ru-RU" altLang="ru-RU" sz="2800" dirty="0" smtClean="0">
                <a:latin typeface="+mj-lt"/>
                <a:cs typeface="Times New Roman" panose="02020603050405020304" pitchFamily="18" charset="0"/>
              </a:rPr>
              <a:t> 17</a:t>
            </a:r>
            <a:endParaRPr lang="uk-UA" altLang="ru-RU" sz="28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8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 err="1">
                <a:latin typeface="+mj-lt"/>
                <a:cs typeface="Times New Roman" panose="02020603050405020304" pitchFamily="18" charset="0"/>
              </a:rPr>
              <a:t>Пн-Пт</a:t>
            </a:r>
            <a:r>
              <a:rPr lang="uk-UA" altLang="ru-RU" sz="2800" dirty="0">
                <a:latin typeface="+mj-lt"/>
                <a:cs typeface="Times New Roman" panose="02020603050405020304" pitchFamily="18" charset="0"/>
              </a:rPr>
              <a:t>:</a:t>
            </a:r>
            <a:r>
              <a:rPr lang="ru-RU" altLang="ru-RU" sz="2800" dirty="0">
                <a:latin typeface="+mj-lt"/>
                <a:cs typeface="Times New Roman" panose="02020603050405020304" pitchFamily="18" charset="0"/>
              </a:rPr>
              <a:t> 09.30 - 18.00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8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800" dirty="0">
                <a:latin typeface="+mj-lt"/>
                <a:cs typeface="Times New Roman" panose="02020603050405020304" pitchFamily="18" charset="0"/>
              </a:rPr>
              <a:t>+38 067 326 96 09</a:t>
            </a:r>
          </a:p>
          <a:p>
            <a:pPr fontAlgn="base">
              <a:buNone/>
            </a:pPr>
            <a:r>
              <a:rPr lang="ru-RU" sz="2800" dirty="0">
                <a:latin typeface="+mj-lt"/>
              </a:rPr>
              <a:t>+38 </a:t>
            </a:r>
            <a:r>
              <a:rPr lang="ru-RU" sz="2800" dirty="0" smtClean="0">
                <a:latin typeface="+mj-lt"/>
              </a:rPr>
              <a:t>099 519 51 11</a:t>
            </a:r>
            <a:endParaRPr lang="ru-RU" sz="2800" dirty="0">
              <a:latin typeface="+mj-lt"/>
            </a:endParaRPr>
          </a:p>
          <a:p>
            <a:pPr fontAlgn="base">
              <a:buNone/>
            </a:pPr>
            <a:r>
              <a:rPr lang="ru-RU" sz="2800" dirty="0">
                <a:latin typeface="+mj-lt"/>
              </a:rPr>
              <a:t>+38 </a:t>
            </a:r>
            <a:r>
              <a:rPr lang="ru-RU" sz="2800" dirty="0" smtClean="0">
                <a:latin typeface="+mj-lt"/>
              </a:rPr>
              <a:t>098 644 44 04</a:t>
            </a:r>
            <a:endParaRPr lang="ru-RU" sz="2800" dirty="0">
              <a:latin typeface="+mj-lt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ru-RU" altLang="ru-RU" sz="28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1">
            <a:extLst>
              <a:ext uri="{FF2B5EF4-FFF2-40B4-BE49-F238E27FC236}">
                <a16:creationId xmlns:a16="http://schemas.microsoft.com/office/drawing/2014/main" xmlns="" id="{BEA47056-B833-BB43-B870-7AAFDF0719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787" y="9352438"/>
            <a:ext cx="78517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875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7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438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438"/>
              </a:spcBef>
              <a:spcAft>
                <a:spcPct val="0"/>
              </a:spcAft>
              <a:buFont typeface="Arial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 err="1">
                <a:latin typeface="+mj-lt"/>
              </a:rPr>
              <a:t>Ліцензія</a:t>
            </a:r>
            <a:r>
              <a:rPr lang="ru-RU" altLang="ru-RU" sz="1200" dirty="0">
                <a:latin typeface="+mj-lt"/>
              </a:rPr>
              <a:t> </a:t>
            </a:r>
            <a:r>
              <a:rPr lang="ru-RU" altLang="ru-RU" sz="1200" dirty="0" err="1">
                <a:latin typeface="+mj-lt"/>
              </a:rPr>
              <a:t>Міністерства</a:t>
            </a:r>
            <a:r>
              <a:rPr lang="ru-RU" altLang="ru-RU" sz="1200" dirty="0">
                <a:latin typeface="+mj-lt"/>
              </a:rPr>
              <a:t> </a:t>
            </a:r>
            <a:r>
              <a:rPr lang="ru-RU" altLang="ru-RU" sz="1200" dirty="0" err="1">
                <a:latin typeface="+mj-lt"/>
              </a:rPr>
              <a:t>соціальної</a:t>
            </a:r>
            <a:r>
              <a:rPr lang="ru-RU" altLang="ru-RU" sz="1200" dirty="0">
                <a:latin typeface="+mj-lt"/>
              </a:rPr>
              <a:t> </a:t>
            </a:r>
            <a:r>
              <a:rPr lang="ru-RU" altLang="ru-RU" sz="1200" dirty="0" err="1">
                <a:latin typeface="+mj-lt"/>
              </a:rPr>
              <a:t>політики</a:t>
            </a:r>
            <a:r>
              <a:rPr lang="ru-RU" altLang="ru-RU" sz="1200" dirty="0">
                <a:latin typeface="+mj-lt"/>
              </a:rPr>
              <a:t> </a:t>
            </a:r>
            <a:r>
              <a:rPr lang="ru-RU" altLang="ru-RU" sz="1200" dirty="0" err="1">
                <a:latin typeface="+mj-lt"/>
              </a:rPr>
              <a:t>України</a:t>
            </a:r>
            <a:r>
              <a:rPr lang="ru-RU" altLang="ru-RU" sz="1200" dirty="0">
                <a:latin typeface="+mj-lt"/>
              </a:rPr>
              <a:t>  № 938 </a:t>
            </a:r>
            <a:r>
              <a:rPr lang="ru-RU" altLang="ru-RU" sz="1200" dirty="0" err="1">
                <a:latin typeface="+mj-lt"/>
              </a:rPr>
              <a:t>від</a:t>
            </a:r>
            <a:r>
              <a:rPr lang="ru-RU" altLang="ru-RU" sz="1200" dirty="0">
                <a:latin typeface="+mj-lt"/>
              </a:rPr>
              <a:t> 02.06.17р.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0F7F358-41DD-E646-A253-ECEFF7905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4100" y="5264776"/>
            <a:ext cx="571500" cy="5715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D15054B-92D3-2D4F-A55B-9A9DE5FCAB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4100" y="6377316"/>
            <a:ext cx="571500" cy="5715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9C100375-EB3F-C144-BD4F-15FF4E913B5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5430" y="7271744"/>
            <a:ext cx="520170" cy="5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71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02117" y="3048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 ПРОГРАМУ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8" name="object 34">
            <a:extLst>
              <a:ext uri="{FF2B5EF4-FFF2-40B4-BE49-F238E27FC236}">
                <a16:creationId xmlns:a16="http://schemas.microsoft.com/office/drawing/2014/main" xmlns="" id="{FCCD3F11-404C-4343-AE24-EEFA996E282B}"/>
              </a:ext>
            </a:extLst>
          </p:cNvPr>
          <p:cNvSpPr txBox="1"/>
          <p:nvPr/>
        </p:nvSpPr>
        <p:spPr>
          <a:xfrm>
            <a:off x="520700" y="3276600"/>
            <a:ext cx="9067800" cy="3306931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2563495">
              <a:lnSpc>
                <a:spcPts val="5600"/>
              </a:lnSpc>
              <a:spcBef>
                <a:spcPts val="385"/>
              </a:spcBef>
            </a:pPr>
            <a:r>
              <a:rPr sz="4750" spc="-10" dirty="0">
                <a:solidFill>
                  <a:srgbClr val="FF290B"/>
                </a:solidFill>
                <a:latin typeface="Arial Black"/>
                <a:cs typeface="Arial Black"/>
              </a:rPr>
              <a:t>WORK </a:t>
            </a:r>
            <a:r>
              <a:rPr sz="4750" spc="15" dirty="0">
                <a:solidFill>
                  <a:srgbClr val="FF290B"/>
                </a:solidFill>
                <a:latin typeface="Arial Black"/>
                <a:cs typeface="Arial Black"/>
              </a:rPr>
              <a:t>&amp;</a:t>
            </a:r>
            <a:r>
              <a:rPr sz="4750" spc="-70" dirty="0">
                <a:solidFill>
                  <a:srgbClr val="FF290B"/>
                </a:solidFill>
                <a:latin typeface="Arial Black"/>
                <a:cs typeface="Arial Black"/>
              </a:rPr>
              <a:t> </a:t>
            </a:r>
            <a:r>
              <a:rPr sz="4750" spc="-35" dirty="0">
                <a:solidFill>
                  <a:srgbClr val="FF290B"/>
                </a:solidFill>
                <a:latin typeface="Arial Black"/>
                <a:cs typeface="Arial Black"/>
              </a:rPr>
              <a:t>TRAVEL  </a:t>
            </a:r>
            <a:r>
              <a:rPr sz="4750" spc="5" dirty="0">
                <a:solidFill>
                  <a:srgbClr val="FF290B"/>
                </a:solidFill>
                <a:latin typeface="Arial Black"/>
                <a:cs typeface="Arial Black"/>
              </a:rPr>
              <a:t>IN</a:t>
            </a:r>
            <a:r>
              <a:rPr sz="4750" spc="-10" dirty="0">
                <a:solidFill>
                  <a:srgbClr val="FF290B"/>
                </a:solidFill>
                <a:latin typeface="Arial Black"/>
                <a:cs typeface="Arial Black"/>
              </a:rPr>
              <a:t> </a:t>
            </a:r>
            <a:r>
              <a:rPr sz="4750" spc="10" dirty="0">
                <a:solidFill>
                  <a:srgbClr val="FF290B"/>
                </a:solidFill>
                <a:latin typeface="Arial Black"/>
                <a:cs typeface="Arial Black"/>
              </a:rPr>
              <a:t>GERMAN</a:t>
            </a:r>
            <a:endParaRPr sz="4750" dirty="0">
              <a:solidFill>
                <a:srgbClr val="FF290B"/>
              </a:solidFill>
              <a:latin typeface="Arial Black"/>
              <a:cs typeface="Arial Black"/>
            </a:endParaRPr>
          </a:p>
          <a:p>
            <a:pPr marL="37465" marR="5080">
              <a:lnSpc>
                <a:spcPct val="112300"/>
              </a:lnSpc>
              <a:spcBef>
                <a:spcPts val="1305"/>
              </a:spcBef>
            </a:pPr>
            <a:r>
              <a:rPr sz="2400" b="1" spc="-15" dirty="0">
                <a:solidFill>
                  <a:srgbClr val="231F20"/>
                </a:solidFill>
                <a:latin typeface="Arial"/>
                <a:cs typeface="Arial"/>
              </a:rPr>
              <a:t>ZAV(Zentrale 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Auslands-und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Fachvermittlung)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- </a:t>
            </a:r>
            <a:r>
              <a:rPr sz="2400" spc="-15" dirty="0">
                <a:solidFill>
                  <a:srgbClr val="231F20"/>
                </a:solidFill>
                <a:latin typeface="Arial"/>
                <a:cs typeface="Arial"/>
              </a:rPr>
              <a:t>це</a:t>
            </a:r>
            <a:r>
              <a:rPr sz="2400" spc="-1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програма  від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німецького </a:t>
            </a:r>
            <a:r>
              <a:rPr sz="2400" spc="-15" dirty="0">
                <a:solidFill>
                  <a:srgbClr val="231F20"/>
                </a:solidFill>
                <a:latin typeface="Arial"/>
                <a:cs typeface="Arial"/>
              </a:rPr>
              <a:t>федерального агентства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зайнятості, </a:t>
            </a:r>
            <a:r>
              <a:rPr sz="2400" spc="15" dirty="0">
                <a:solidFill>
                  <a:srgbClr val="231F20"/>
                </a:solidFill>
                <a:latin typeface="Arial"/>
                <a:cs typeface="Arial"/>
              </a:rPr>
              <a:t>яка  </a:t>
            </a:r>
            <a:r>
              <a:rPr sz="2400" spc="-20" dirty="0">
                <a:solidFill>
                  <a:srgbClr val="231F20"/>
                </a:solidFill>
                <a:latin typeface="Arial"/>
                <a:cs typeface="Arial"/>
              </a:rPr>
              <a:t>дозволяє </a:t>
            </a:r>
            <a:r>
              <a:rPr sz="2400" spc="-15" dirty="0">
                <a:solidFill>
                  <a:srgbClr val="231F20"/>
                </a:solidFill>
                <a:latin typeface="Arial"/>
                <a:cs typeface="Arial"/>
              </a:rPr>
              <a:t>студентам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з </a:t>
            </a:r>
            <a:r>
              <a:rPr sz="2400" spc="-15" dirty="0" err="1" smtClean="0">
                <a:solidFill>
                  <a:srgbClr val="231F20"/>
                </a:solidFill>
                <a:latin typeface="Arial"/>
                <a:cs typeface="Arial"/>
              </a:rPr>
              <a:t>України</a:t>
            </a:r>
            <a:r>
              <a:rPr lang="ru-RU" sz="2400" spc="-15" dirty="0" smtClean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2400" spc="-1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маючи </a:t>
            </a:r>
            <a:r>
              <a:rPr sz="2400" spc="-10" dirty="0" err="1">
                <a:solidFill>
                  <a:srgbClr val="231F20"/>
                </a:solidFill>
                <a:latin typeface="Arial"/>
                <a:cs typeface="Arial"/>
              </a:rPr>
              <a:t>біометричний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15" dirty="0" err="1" smtClean="0">
                <a:solidFill>
                  <a:srgbClr val="231F20"/>
                </a:solidFill>
                <a:latin typeface="Arial"/>
                <a:cs typeface="Arial"/>
              </a:rPr>
              <a:t>паспорт</a:t>
            </a:r>
            <a:r>
              <a:rPr lang="ru-RU" sz="2400" spc="-15" dirty="0" smtClean="0">
                <a:solidFill>
                  <a:srgbClr val="231F20"/>
                </a:solidFill>
                <a:latin typeface="Arial"/>
                <a:cs typeface="Arial"/>
              </a:rPr>
              <a:t>,</a:t>
            </a:r>
            <a:r>
              <a:rPr sz="2400" spc="-15" dirty="0" smtClean="0">
                <a:solidFill>
                  <a:srgbClr val="231F20"/>
                </a:solidFill>
                <a:latin typeface="Arial"/>
                <a:cs typeface="Arial"/>
              </a:rPr>
              <a:t> 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жити і </a:t>
            </a:r>
            <a:r>
              <a:rPr sz="2400" spc="-15" dirty="0">
                <a:solidFill>
                  <a:srgbClr val="231F20"/>
                </a:solidFill>
                <a:latin typeface="Arial"/>
                <a:cs typeface="Arial"/>
              </a:rPr>
              <a:t>працювати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2400" spc="-15" dirty="0">
                <a:solidFill>
                  <a:srgbClr val="231F20"/>
                </a:solidFill>
                <a:latin typeface="Arial"/>
                <a:cs typeface="Arial"/>
              </a:rPr>
              <a:t>Німеччині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на </a:t>
            </a:r>
            <a:r>
              <a:rPr sz="2400" spc="-5" dirty="0" err="1">
                <a:solidFill>
                  <a:srgbClr val="231F20"/>
                </a:solidFill>
                <a:latin typeface="Arial"/>
                <a:cs typeface="Arial"/>
              </a:rPr>
              <a:t>літніх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ru-RU" sz="2400" dirty="0" smtClean="0">
                <a:solidFill>
                  <a:srgbClr val="231F20"/>
                </a:solidFill>
                <a:latin typeface="Arial"/>
                <a:cs typeface="Arial"/>
              </a:rPr>
              <a:t>та</a:t>
            </a:r>
            <a:r>
              <a:rPr sz="2400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rial"/>
                <a:cs typeface="Arial"/>
              </a:rPr>
              <a:t>зимових</a:t>
            </a:r>
            <a:r>
              <a:rPr sz="2400" spc="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 err="1" smtClean="0">
                <a:solidFill>
                  <a:srgbClr val="231F20"/>
                </a:solidFill>
                <a:latin typeface="Arial"/>
                <a:cs typeface="Arial"/>
              </a:rPr>
              <a:t>канікулах</a:t>
            </a:r>
            <a:r>
              <a:rPr lang="ru-RU" sz="2400" spc="-5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0" name="object 35">
            <a:extLst>
              <a:ext uri="{FF2B5EF4-FFF2-40B4-BE49-F238E27FC236}">
                <a16:creationId xmlns:a16="http://schemas.microsoft.com/office/drawing/2014/main" xmlns="" id="{9B14F28C-0DE9-4843-AB46-64CFBB817831}"/>
              </a:ext>
            </a:extLst>
          </p:cNvPr>
          <p:cNvSpPr txBox="1"/>
          <p:nvPr/>
        </p:nvSpPr>
        <p:spPr>
          <a:xfrm>
            <a:off x="1716723" y="7391400"/>
            <a:ext cx="6335713" cy="12406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37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Програма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для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допитливих,  </a:t>
            </a:r>
            <a:r>
              <a:rPr sz="2400" b="1" spc="-15" dirty="0">
                <a:solidFill>
                  <a:srgbClr val="231F20"/>
                </a:solidFill>
                <a:latin typeface="Arial"/>
                <a:cs typeface="Arial"/>
              </a:rPr>
              <a:t>цілеспрямованих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і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самостійних </a:t>
            </a:r>
            <a:r>
              <a:rPr sz="2400" b="1" spc="-25" dirty="0">
                <a:solidFill>
                  <a:srgbClr val="231F20"/>
                </a:solidFill>
                <a:latin typeface="Arial"/>
                <a:cs typeface="Arial"/>
              </a:rPr>
              <a:t>молодих 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людей, 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які </a:t>
            </a:r>
            <a:r>
              <a:rPr sz="2400" b="1" spc="-15" dirty="0">
                <a:solidFill>
                  <a:srgbClr val="231F20"/>
                </a:solidFill>
                <a:latin typeface="Arial"/>
                <a:cs typeface="Arial"/>
              </a:rPr>
              <a:t>люблять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подорожі </a:t>
            </a:r>
            <a:r>
              <a:rPr sz="2400" b="1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sz="2400" b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231F20"/>
                </a:solidFill>
                <a:latin typeface="Arial"/>
                <a:cs typeface="Arial"/>
              </a:rPr>
              <a:t>пригоди.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1" name="object 36">
            <a:extLst>
              <a:ext uri="{FF2B5EF4-FFF2-40B4-BE49-F238E27FC236}">
                <a16:creationId xmlns:a16="http://schemas.microsoft.com/office/drawing/2014/main" xmlns="" id="{5AB99B95-EE04-124E-9F25-A1F494A17F42}"/>
              </a:ext>
            </a:extLst>
          </p:cNvPr>
          <p:cNvSpPr txBox="1"/>
          <p:nvPr/>
        </p:nvSpPr>
        <p:spPr>
          <a:xfrm>
            <a:off x="10443997" y="7391400"/>
            <a:ext cx="6154903" cy="1228541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spcBef>
                <a:spcPts val="940"/>
              </a:spcBef>
            </a:pP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Згідно з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умовами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даної</a:t>
            </a:r>
            <a:r>
              <a:rPr sz="24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програми,</a:t>
            </a:r>
            <a:endParaRPr sz="2400" dirty="0">
              <a:latin typeface="Arial"/>
              <a:cs typeface="Arial"/>
            </a:endParaRPr>
          </a:p>
          <a:p>
            <a:pPr marL="12700" marR="5080"/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кожен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студент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може 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працювати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в </a:t>
            </a:r>
            <a:r>
              <a:rPr sz="2400" spc="-10" dirty="0" err="1">
                <a:solidFill>
                  <a:srgbClr val="231F20"/>
                </a:solidFill>
                <a:latin typeface="Arial"/>
                <a:cs typeface="Arial"/>
              </a:rPr>
              <a:t>Німеччині</a:t>
            </a:r>
            <a:r>
              <a:rPr sz="2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sz="24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 err="1">
                <a:solidFill>
                  <a:srgbClr val="231F20"/>
                </a:solidFill>
                <a:latin typeface="Arial"/>
                <a:cs typeface="Arial"/>
              </a:rPr>
              <a:t>не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31F20"/>
                </a:solidFill>
                <a:latin typeface="Arial"/>
                <a:cs typeface="Arial"/>
              </a:rPr>
              <a:t>більше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ніж 90 днів на</a:t>
            </a:r>
            <a:r>
              <a:rPr sz="2400" spc="-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00" spc="-5" dirty="0">
                <a:solidFill>
                  <a:srgbClr val="231F20"/>
                </a:solidFill>
                <a:latin typeface="Arial"/>
                <a:cs typeface="Arial"/>
              </a:rPr>
              <a:t>рік.</a:t>
            </a:r>
            <a:endParaRPr sz="2400" dirty="0">
              <a:latin typeface="Arial"/>
              <a:cs typeface="Arial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C57AB4F-9863-2347-8F6E-F21AA4FE93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3240" y="7404630"/>
            <a:ext cx="838200" cy="62377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861C9CC-79CA-FA43-8D39-5105FE182B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36100" y="7404630"/>
            <a:ext cx="749722" cy="749722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8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ХТО УЧАСНИКИ ПРОГРАМИ?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object 60">
            <a:extLst>
              <a:ext uri="{FF2B5EF4-FFF2-40B4-BE49-F238E27FC236}">
                <a16:creationId xmlns:a16="http://schemas.microsoft.com/office/drawing/2014/main" xmlns="" id="{5C5CAD4D-DC62-C04B-9DB6-8AD598B39B9B}"/>
              </a:ext>
            </a:extLst>
          </p:cNvPr>
          <p:cNvSpPr txBox="1"/>
          <p:nvPr/>
        </p:nvSpPr>
        <p:spPr>
          <a:xfrm>
            <a:off x="13093700" y="3713860"/>
            <a:ext cx="25146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Вік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231F20"/>
                </a:solidFill>
                <a:latin typeface="Arial"/>
                <a:cs typeface="Arial"/>
              </a:rPr>
              <a:t>від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ts val="3110"/>
              </a:lnSpc>
            </a:pPr>
            <a:r>
              <a:rPr sz="2800" spc="-5" dirty="0">
                <a:solidFill>
                  <a:srgbClr val="231F20"/>
                </a:solidFill>
                <a:latin typeface="Arial"/>
                <a:cs typeface="Arial"/>
              </a:rPr>
              <a:t>18 до 28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5" dirty="0">
                <a:solidFill>
                  <a:srgbClr val="231F20"/>
                </a:solidFill>
                <a:latin typeface="Arial"/>
                <a:cs typeface="Arial"/>
              </a:rPr>
              <a:t>років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2" name="object 61">
            <a:extLst>
              <a:ext uri="{FF2B5EF4-FFF2-40B4-BE49-F238E27FC236}">
                <a16:creationId xmlns:a16="http://schemas.microsoft.com/office/drawing/2014/main" xmlns="" id="{47129879-9967-C84B-B399-E84B3601D97A}"/>
              </a:ext>
            </a:extLst>
          </p:cNvPr>
          <p:cNvSpPr/>
          <p:nvPr/>
        </p:nvSpPr>
        <p:spPr>
          <a:xfrm>
            <a:off x="12157431" y="3780028"/>
            <a:ext cx="538480" cy="538480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62">
            <a:extLst>
              <a:ext uri="{FF2B5EF4-FFF2-40B4-BE49-F238E27FC236}">
                <a16:creationId xmlns:a16="http://schemas.microsoft.com/office/drawing/2014/main" xmlns="" id="{EF809EB9-5818-D64B-A2A3-5E4073532724}"/>
              </a:ext>
            </a:extLst>
          </p:cNvPr>
          <p:cNvSpPr txBox="1"/>
          <p:nvPr/>
        </p:nvSpPr>
        <p:spPr>
          <a:xfrm>
            <a:off x="13093700" y="5598147"/>
            <a:ext cx="2836739" cy="1220846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9"/>
              </a:spcBef>
            </a:pPr>
            <a:r>
              <a:rPr sz="2800" spc="-5" dirty="0">
                <a:solidFill>
                  <a:srgbClr val="231F20"/>
                </a:solidFill>
                <a:latin typeface="Arial"/>
                <a:cs typeface="Arial"/>
              </a:rPr>
              <a:t>Фізично</a:t>
            </a:r>
            <a:r>
              <a:rPr sz="2800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15" dirty="0">
                <a:solidFill>
                  <a:srgbClr val="231F20"/>
                </a:solidFill>
                <a:latin typeface="Arial"/>
                <a:cs typeface="Arial"/>
              </a:rPr>
              <a:t>здорові  та мотивовані  </a:t>
            </a:r>
            <a:r>
              <a:rPr sz="2800" spc="-10" dirty="0">
                <a:solidFill>
                  <a:srgbClr val="231F20"/>
                </a:solidFill>
                <a:latin typeface="Arial"/>
                <a:cs typeface="Arial"/>
              </a:rPr>
              <a:t>працювати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63">
            <a:extLst>
              <a:ext uri="{FF2B5EF4-FFF2-40B4-BE49-F238E27FC236}">
                <a16:creationId xmlns:a16="http://schemas.microsoft.com/office/drawing/2014/main" xmlns="" id="{17729A85-4DDC-3B4C-A2F1-02A1666E068E}"/>
              </a:ext>
            </a:extLst>
          </p:cNvPr>
          <p:cNvSpPr/>
          <p:nvPr/>
        </p:nvSpPr>
        <p:spPr>
          <a:xfrm>
            <a:off x="12157431" y="5645277"/>
            <a:ext cx="538480" cy="538480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810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26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26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24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64">
            <a:extLst>
              <a:ext uri="{FF2B5EF4-FFF2-40B4-BE49-F238E27FC236}">
                <a16:creationId xmlns:a16="http://schemas.microsoft.com/office/drawing/2014/main" xmlns="" id="{916160DA-01F7-A840-A611-31773CAF891A}"/>
              </a:ext>
            </a:extLst>
          </p:cNvPr>
          <p:cNvSpPr txBox="1"/>
          <p:nvPr/>
        </p:nvSpPr>
        <p:spPr>
          <a:xfrm>
            <a:off x="13093700" y="7701660"/>
            <a:ext cx="2733773" cy="823301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219"/>
              </a:spcBef>
            </a:pPr>
            <a:r>
              <a:rPr sz="2800" dirty="0" err="1">
                <a:solidFill>
                  <a:srgbClr val="231F20"/>
                </a:solidFill>
                <a:latin typeface="Arial"/>
                <a:cs typeface="Arial"/>
              </a:rPr>
              <a:t>Знання</a:t>
            </a:r>
            <a:r>
              <a:rPr sz="2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dirty="0" err="1">
                <a:solidFill>
                  <a:srgbClr val="231F20"/>
                </a:solidFill>
                <a:latin typeface="Arial"/>
                <a:cs typeface="Arial"/>
              </a:rPr>
              <a:t>мови</a:t>
            </a:r>
            <a:r>
              <a:rPr lang="en-US" sz="280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5" dirty="0" err="1">
                <a:solidFill>
                  <a:srgbClr val="231F20"/>
                </a:solidFill>
                <a:latin typeface="Arial"/>
                <a:cs typeface="Arial"/>
              </a:rPr>
              <a:t>не</a:t>
            </a:r>
            <a:r>
              <a:rPr sz="2800" spc="-8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800" spc="-5" dirty="0" err="1">
                <a:solidFill>
                  <a:srgbClr val="231F20"/>
                </a:solidFill>
                <a:latin typeface="Arial"/>
                <a:cs typeface="Arial"/>
              </a:rPr>
              <a:t>обов</a:t>
            </a:r>
            <a:r>
              <a:rPr lang="ru-RU" sz="2800" spc="-5" dirty="0">
                <a:solidFill>
                  <a:srgbClr val="231F20"/>
                </a:solidFill>
                <a:latin typeface="Arial"/>
                <a:cs typeface="Arial"/>
              </a:rPr>
              <a:t>'</a:t>
            </a:r>
            <a:r>
              <a:rPr sz="2800" spc="-5" dirty="0" err="1">
                <a:solidFill>
                  <a:srgbClr val="231F20"/>
                </a:solidFill>
                <a:latin typeface="Arial"/>
                <a:cs typeface="Arial"/>
              </a:rPr>
              <a:t>язкове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9" name="object 65">
            <a:extLst>
              <a:ext uri="{FF2B5EF4-FFF2-40B4-BE49-F238E27FC236}">
                <a16:creationId xmlns:a16="http://schemas.microsoft.com/office/drawing/2014/main" xmlns="" id="{BB23D628-DA91-304A-A6F4-308CA9B2744A}"/>
              </a:ext>
            </a:extLst>
          </p:cNvPr>
          <p:cNvSpPr/>
          <p:nvPr/>
        </p:nvSpPr>
        <p:spPr>
          <a:xfrm>
            <a:off x="12157431" y="7729728"/>
            <a:ext cx="538480" cy="538480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D69CBE-2ED2-4449-A10C-6FE266EBC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8410" y="3276600"/>
            <a:ext cx="3810000" cy="3810000"/>
          </a:xfrm>
          <a:prstGeom prst="ellipse">
            <a:avLst/>
          </a:prstGeom>
        </p:spPr>
      </p:pic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F1D9576B-8CFC-A640-AE30-F1E092A0D131}"/>
              </a:ext>
            </a:extLst>
          </p:cNvPr>
          <p:cNvSpPr/>
          <p:nvPr/>
        </p:nvSpPr>
        <p:spPr>
          <a:xfrm>
            <a:off x="613291" y="3071481"/>
            <a:ext cx="4220238" cy="4220238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363A780-BF9E-ED4B-B947-46FC886EE94E}"/>
              </a:ext>
            </a:extLst>
          </p:cNvPr>
          <p:cNvSpPr txBox="1"/>
          <p:nvPr/>
        </p:nvSpPr>
        <p:spPr>
          <a:xfrm>
            <a:off x="285010" y="7401310"/>
            <a:ext cx="4876800" cy="11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60"/>
              </a:lnSpc>
            </a:pPr>
            <a:r>
              <a:rPr lang="ru-RU" sz="3600" b="1" dirty="0" err="1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Студенти</a:t>
            </a:r>
            <a:endParaRPr lang="ru-RU" sz="3600" b="1" dirty="0">
              <a:solidFill>
                <a:srgbClr val="FF290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заочна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latin typeface="Arial" panose="020B0604020202020204" pitchFamily="34" charset="0"/>
                <a:cs typeface="Arial" panose="020B0604020202020204" pitchFamily="34" charset="0"/>
              </a:rPr>
              <a:t>форма,стаціонар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1B683B4-2D46-6A4D-9E48-A84704DA70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9216" y="3288394"/>
            <a:ext cx="3786412" cy="3786412"/>
          </a:xfrm>
          <a:prstGeom prst="ellipse">
            <a:avLst/>
          </a:prstGeom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315780DA-D860-374E-A7C5-069D96315069}"/>
              </a:ext>
            </a:extLst>
          </p:cNvPr>
          <p:cNvSpPr/>
          <p:nvPr/>
        </p:nvSpPr>
        <p:spPr>
          <a:xfrm>
            <a:off x="6152303" y="3071481"/>
            <a:ext cx="4220238" cy="4220238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1218BEA-899D-9544-8760-8EDB48627A9C}"/>
              </a:ext>
            </a:extLst>
          </p:cNvPr>
          <p:cNvSpPr txBox="1"/>
          <p:nvPr/>
        </p:nvSpPr>
        <p:spPr>
          <a:xfrm>
            <a:off x="5824022" y="7401310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Чоловіки</a:t>
            </a:r>
            <a:r>
              <a:rPr lang="ru-RU" sz="3600" b="1" dirty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/>
            </a:r>
            <a:br>
              <a:rPr lang="ru-RU" sz="3600" b="1" dirty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ru-RU" sz="3600" b="1" dirty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та </a:t>
            </a:r>
            <a:r>
              <a:rPr lang="ru-RU" sz="3600" b="1" dirty="0" err="1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жінки</a:t>
            </a:r>
            <a:endParaRPr lang="ru-RU" sz="2400" dirty="0">
              <a:solidFill>
                <a:srgbClr val="FF290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56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ЩО ОТРИМУЮТЬ</a:t>
            </a:r>
            <a:b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</a:br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УЧАСНИКИ?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4</a:t>
            </a:fld>
            <a:endParaRPr lang="ru-RU" dirty="0"/>
          </a:p>
        </p:txBody>
      </p:sp>
      <p:sp>
        <p:nvSpPr>
          <p:cNvPr id="9" name="object 60">
            <a:extLst>
              <a:ext uri="{FF2B5EF4-FFF2-40B4-BE49-F238E27FC236}">
                <a16:creationId xmlns:a16="http://schemas.microsoft.com/office/drawing/2014/main" xmlns="" id="{5C5CAD4D-DC62-C04B-9DB6-8AD598B39B9B}"/>
              </a:ext>
            </a:extLst>
          </p:cNvPr>
          <p:cNvSpPr txBox="1"/>
          <p:nvPr/>
        </p:nvSpPr>
        <p:spPr>
          <a:xfrm>
            <a:off x="1070501" y="4298075"/>
            <a:ext cx="3037066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>
                <a:solidFill>
                  <a:srgbClr val="231F20"/>
                </a:solidFill>
                <a:cs typeface="Arial"/>
              </a:rPr>
              <a:t>Право на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легальну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роботу у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Німечинні</a:t>
            </a:r>
            <a:endParaRPr lang="ru-RU" sz="2700" dirty="0">
              <a:latin typeface="Arial"/>
              <a:cs typeface="Arial"/>
            </a:endParaRPr>
          </a:p>
        </p:txBody>
      </p:sp>
      <p:sp>
        <p:nvSpPr>
          <p:cNvPr id="24" name="object 60">
            <a:extLst>
              <a:ext uri="{FF2B5EF4-FFF2-40B4-BE49-F238E27FC236}">
                <a16:creationId xmlns:a16="http://schemas.microsoft.com/office/drawing/2014/main" xmlns="" id="{1CA53DFD-0908-AC42-96B2-2ED680E78E46}"/>
              </a:ext>
            </a:extLst>
          </p:cNvPr>
          <p:cNvSpPr txBox="1"/>
          <p:nvPr/>
        </p:nvSpPr>
        <p:spPr>
          <a:xfrm>
            <a:off x="520700" y="7529350"/>
            <a:ext cx="40386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 err="1">
                <a:solidFill>
                  <a:srgbClr val="231F20"/>
                </a:solidFill>
                <a:cs typeface="Arial"/>
              </a:rPr>
              <a:t>Можливість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подорожувати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по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Європі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</a:p>
        </p:txBody>
      </p:sp>
      <p:sp>
        <p:nvSpPr>
          <p:cNvPr id="26" name="object 60">
            <a:extLst>
              <a:ext uri="{FF2B5EF4-FFF2-40B4-BE49-F238E27FC236}">
                <a16:creationId xmlns:a16="http://schemas.microsoft.com/office/drawing/2014/main" xmlns="" id="{70A459E6-A2F5-D64D-8E06-4A98A5E889B6}"/>
              </a:ext>
            </a:extLst>
          </p:cNvPr>
          <p:cNvSpPr txBox="1"/>
          <p:nvPr/>
        </p:nvSpPr>
        <p:spPr>
          <a:xfrm>
            <a:off x="6814029" y="4298075"/>
            <a:ext cx="3037066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 err="1">
                <a:solidFill>
                  <a:srgbClr val="231F20"/>
                </a:solidFill>
                <a:cs typeface="Arial"/>
              </a:rPr>
              <a:t>Гідну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br>
              <a:rPr lang="ru-RU" sz="2700" dirty="0">
                <a:solidFill>
                  <a:srgbClr val="231F20"/>
                </a:solidFill>
                <a:cs typeface="Arial"/>
              </a:rPr>
            </a:br>
            <a:r>
              <a:rPr lang="ru-RU" sz="2700" dirty="0" err="1">
                <a:solidFill>
                  <a:srgbClr val="231F20"/>
                </a:solidFill>
                <a:cs typeface="Arial"/>
              </a:rPr>
              <a:t>заробітню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плату </a:t>
            </a:r>
          </a:p>
        </p:txBody>
      </p:sp>
      <p:sp>
        <p:nvSpPr>
          <p:cNvPr id="28" name="object 60">
            <a:extLst>
              <a:ext uri="{FF2B5EF4-FFF2-40B4-BE49-F238E27FC236}">
                <a16:creationId xmlns:a16="http://schemas.microsoft.com/office/drawing/2014/main" xmlns="" id="{A333ECDA-D627-1D4A-8EB7-10E307F287B2}"/>
              </a:ext>
            </a:extLst>
          </p:cNvPr>
          <p:cNvSpPr txBox="1"/>
          <p:nvPr/>
        </p:nvSpPr>
        <p:spPr>
          <a:xfrm>
            <a:off x="6122762" y="7529350"/>
            <a:ext cx="44196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 err="1">
                <a:solidFill>
                  <a:srgbClr val="231F20"/>
                </a:solidFill>
                <a:cs typeface="Arial"/>
              </a:rPr>
              <a:t>Можливість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знайти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нових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друзів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з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інших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країн</a:t>
            </a:r>
            <a:endParaRPr lang="ru-RU" sz="2700" dirty="0">
              <a:solidFill>
                <a:srgbClr val="231F20"/>
              </a:solidFill>
              <a:cs typeface="Arial"/>
            </a:endParaRPr>
          </a:p>
        </p:txBody>
      </p:sp>
      <p:sp>
        <p:nvSpPr>
          <p:cNvPr id="30" name="object 60">
            <a:extLst>
              <a:ext uri="{FF2B5EF4-FFF2-40B4-BE49-F238E27FC236}">
                <a16:creationId xmlns:a16="http://schemas.microsoft.com/office/drawing/2014/main" xmlns="" id="{049CC61D-9190-E445-B91A-AA7C99C8A43C}"/>
              </a:ext>
            </a:extLst>
          </p:cNvPr>
          <p:cNvSpPr txBox="1"/>
          <p:nvPr/>
        </p:nvSpPr>
        <p:spPr>
          <a:xfrm>
            <a:off x="11722100" y="4298075"/>
            <a:ext cx="45720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 err="1">
                <a:solidFill>
                  <a:srgbClr val="231F20"/>
                </a:solidFill>
                <a:cs typeface="Arial"/>
              </a:rPr>
              <a:t>Можливість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удосконалити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знання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німецької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мови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</a:p>
        </p:txBody>
      </p:sp>
      <p:sp>
        <p:nvSpPr>
          <p:cNvPr id="32" name="object 60">
            <a:extLst>
              <a:ext uri="{FF2B5EF4-FFF2-40B4-BE49-F238E27FC236}">
                <a16:creationId xmlns:a16="http://schemas.microsoft.com/office/drawing/2014/main" xmlns="" id="{05FE0C2A-8D32-D040-B93B-23D3FAFF30AD}"/>
              </a:ext>
            </a:extLst>
          </p:cNvPr>
          <p:cNvSpPr txBox="1"/>
          <p:nvPr/>
        </p:nvSpPr>
        <p:spPr>
          <a:xfrm>
            <a:off x="11964282" y="7529350"/>
            <a:ext cx="4329817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700" dirty="0" err="1">
                <a:solidFill>
                  <a:srgbClr val="231F20"/>
                </a:solidFill>
                <a:cs typeface="Arial"/>
              </a:rPr>
              <a:t>Можливість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ознайомитись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з </a:t>
            </a:r>
            <a:r>
              <a:rPr lang="ru-RU" sz="2700" dirty="0" err="1">
                <a:solidFill>
                  <a:srgbClr val="231F20"/>
                </a:solidFill>
                <a:cs typeface="Arial"/>
              </a:rPr>
              <a:t>місцевою</a:t>
            </a:r>
            <a:r>
              <a:rPr lang="ru-RU" sz="2700" dirty="0">
                <a:solidFill>
                  <a:srgbClr val="231F20"/>
                </a:solidFill>
                <a:cs typeface="Arial"/>
              </a:rPr>
              <a:t> культурою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820A2BA-4FEC-8E4E-93D2-C5425CF871F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20774" y="3047747"/>
            <a:ext cx="936521" cy="9365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B237E2-58C6-9045-9210-61DF5D0DB3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2171" y="3023486"/>
            <a:ext cx="960782" cy="9607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6388C048-FB00-A64C-A981-7060882821A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360400" y="2819399"/>
            <a:ext cx="1295401" cy="12954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2B80D2F-F065-1A44-82C7-07966A4294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070533" y="6310669"/>
            <a:ext cx="1037002" cy="103700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ACD3D32C-6E28-3D48-8CFC-91FE1E19DB3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74892" y="6310668"/>
            <a:ext cx="1115341" cy="11153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92DAE981-3E23-354C-95BC-A36DD1A8562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78132" y="6310667"/>
            <a:ext cx="1059937" cy="105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МИ ПРОПОНУЄМО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</p:spPr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5</a:t>
            </a:fld>
            <a:endParaRPr lang="ru-RU" dirty="0"/>
          </a:p>
        </p:txBody>
      </p:sp>
      <p:sp>
        <p:nvSpPr>
          <p:cNvPr id="24" name="object 60">
            <a:extLst>
              <a:ext uri="{FF2B5EF4-FFF2-40B4-BE49-F238E27FC236}">
                <a16:creationId xmlns:a16="http://schemas.microsoft.com/office/drawing/2014/main" xmlns="" id="{1CA53DFD-0908-AC42-96B2-2ED680E78E46}"/>
              </a:ext>
            </a:extLst>
          </p:cNvPr>
          <p:cNvSpPr txBox="1"/>
          <p:nvPr/>
        </p:nvSpPr>
        <p:spPr>
          <a:xfrm>
            <a:off x="1663700" y="3336845"/>
            <a:ext cx="6629400" cy="16030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dirty="0" err="1">
                <a:solidFill>
                  <a:srgbClr val="FF290B"/>
                </a:solidFill>
                <a:cs typeface="Arial"/>
              </a:rPr>
              <a:t>Стабільну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</a:t>
            </a:r>
            <a:r>
              <a:rPr lang="ru-RU" sz="2600" b="1" dirty="0" err="1">
                <a:solidFill>
                  <a:srgbClr val="FF290B"/>
                </a:solidFill>
                <a:cs typeface="Arial"/>
              </a:rPr>
              <a:t>високооплачувану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роботу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на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основі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німецького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контракту з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заробітною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платою 9,27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євро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на годину брутто. «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Чистими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»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близько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8,30 </a:t>
            </a:r>
            <a:r>
              <a:rPr lang="ru-RU" sz="2600" dirty="0" err="1">
                <a:solidFill>
                  <a:srgbClr val="231F20"/>
                </a:solidFill>
                <a:cs typeface="Arial"/>
              </a:rPr>
              <a:t>євро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 </a:t>
            </a:r>
            <a:r>
              <a:rPr lang="ru-RU" sz="2600" dirty="0" smtClean="0">
                <a:solidFill>
                  <a:srgbClr val="231F20"/>
                </a:solidFill>
                <a:cs typeface="Arial"/>
              </a:rPr>
              <a:t>за </a:t>
            </a:r>
            <a:r>
              <a:rPr lang="ru-RU" sz="2600" dirty="0">
                <a:solidFill>
                  <a:srgbClr val="231F20"/>
                </a:solidFill>
                <a:cs typeface="Arial"/>
              </a:rPr>
              <a:t>годину.</a:t>
            </a:r>
          </a:p>
        </p:txBody>
      </p:sp>
      <p:sp>
        <p:nvSpPr>
          <p:cNvPr id="17" name="object 60">
            <a:extLst>
              <a:ext uri="{FF2B5EF4-FFF2-40B4-BE49-F238E27FC236}">
                <a16:creationId xmlns:a16="http://schemas.microsoft.com/office/drawing/2014/main" xmlns="" id="{1022DB57-8904-F24B-BECE-89169E924DF6}"/>
              </a:ext>
            </a:extLst>
          </p:cNvPr>
          <p:cNvSpPr txBox="1"/>
          <p:nvPr/>
        </p:nvSpPr>
        <p:spPr>
          <a:xfrm>
            <a:off x="1663700" y="5765346"/>
            <a:ext cx="59436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dirty="0" err="1">
                <a:solidFill>
                  <a:srgbClr val="FF290B"/>
                </a:solidFill>
                <a:cs typeface="Arial"/>
              </a:rPr>
              <a:t>Бонуси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та </a:t>
            </a:r>
            <a:r>
              <a:rPr lang="ru-RU" sz="2600" b="1" dirty="0" err="1">
                <a:solidFill>
                  <a:srgbClr val="FF290B"/>
                </a:solidFill>
                <a:cs typeface="Arial"/>
              </a:rPr>
              <a:t>понаднормові</a:t>
            </a:r>
            <a:r>
              <a:rPr lang="en-US" sz="2600" b="1" dirty="0">
                <a:solidFill>
                  <a:srgbClr val="FF290B"/>
                </a:solidFill>
                <a:cs typeface="Arial"/>
              </a:rPr>
              <a:t> </a:t>
            </a:r>
            <a:r>
              <a:rPr lang="ru-RU" sz="2600" dirty="0">
                <a:cs typeface="Arial"/>
              </a:rPr>
              <a:t>(за роботу у </a:t>
            </a:r>
            <a:r>
              <a:rPr lang="ru-RU" sz="2600" dirty="0" err="1">
                <a:cs typeface="Arial"/>
              </a:rPr>
              <a:t>вихідні</a:t>
            </a:r>
            <a:r>
              <a:rPr lang="ru-RU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дні</a:t>
            </a:r>
            <a:r>
              <a:rPr lang="ru-RU" sz="2600" dirty="0">
                <a:cs typeface="Arial"/>
              </a:rPr>
              <a:t> доплата в </a:t>
            </a:r>
            <a:r>
              <a:rPr lang="ru-RU" sz="2600" dirty="0" err="1">
                <a:cs typeface="Arial"/>
              </a:rPr>
              <a:t>розмірі</a:t>
            </a:r>
            <a:r>
              <a:rPr lang="ru-RU" sz="2600" dirty="0">
                <a:cs typeface="Arial"/>
              </a:rPr>
              <a:t> 25%).</a:t>
            </a:r>
          </a:p>
        </p:txBody>
      </p:sp>
      <p:sp>
        <p:nvSpPr>
          <p:cNvPr id="18" name="object 60">
            <a:extLst>
              <a:ext uri="{FF2B5EF4-FFF2-40B4-BE49-F238E27FC236}">
                <a16:creationId xmlns:a16="http://schemas.microsoft.com/office/drawing/2014/main" xmlns="" id="{CED407C4-0D2C-6647-9877-202C1A562C7E}"/>
              </a:ext>
            </a:extLst>
          </p:cNvPr>
          <p:cNvSpPr txBox="1"/>
          <p:nvPr/>
        </p:nvSpPr>
        <p:spPr>
          <a:xfrm>
            <a:off x="1663700" y="7398757"/>
            <a:ext cx="5943600" cy="12054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dirty="0" err="1">
                <a:solidFill>
                  <a:srgbClr val="FF290B"/>
                </a:solidFill>
                <a:cs typeface="Arial"/>
              </a:rPr>
              <a:t>Постійна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робота. </a:t>
            </a:r>
            <a:r>
              <a:rPr lang="ru-RU" sz="2600" dirty="0" err="1">
                <a:cs typeface="Arial"/>
              </a:rPr>
              <a:t>Робочий</a:t>
            </a:r>
            <a:r>
              <a:rPr lang="ru-RU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тиждень</a:t>
            </a:r>
            <a:r>
              <a:rPr lang="ru-RU" sz="2600" dirty="0">
                <a:cs typeface="Arial"/>
              </a:rPr>
              <a:t> 5-6 </a:t>
            </a:r>
            <a:r>
              <a:rPr lang="ru-RU" sz="2600" dirty="0" err="1">
                <a:cs typeface="Arial"/>
              </a:rPr>
              <a:t>днів</a:t>
            </a:r>
            <a:r>
              <a:rPr lang="ru-RU" sz="2600" dirty="0">
                <a:cs typeface="Arial"/>
              </a:rPr>
              <a:t>. </a:t>
            </a:r>
            <a:r>
              <a:rPr lang="ru-RU" sz="2600" dirty="0" err="1">
                <a:cs typeface="Arial"/>
              </a:rPr>
              <a:t>Робочий</a:t>
            </a:r>
            <a:r>
              <a:rPr lang="ru-RU" sz="2600" dirty="0">
                <a:cs typeface="Arial"/>
              </a:rPr>
              <a:t> день - 7 годин.</a:t>
            </a:r>
            <a:r>
              <a:rPr lang="en-US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Оплачувана</a:t>
            </a:r>
            <a:r>
              <a:rPr lang="ru-RU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відпустка</a:t>
            </a:r>
            <a:r>
              <a:rPr lang="ru-RU" sz="2600" dirty="0">
                <a:cs typeface="Arial"/>
              </a:rPr>
              <a:t> 2 </a:t>
            </a:r>
            <a:r>
              <a:rPr lang="ru-RU" sz="2600" dirty="0" err="1">
                <a:cs typeface="Arial"/>
              </a:rPr>
              <a:t>дні</a:t>
            </a:r>
            <a:r>
              <a:rPr lang="ru-RU" sz="2600" dirty="0">
                <a:cs typeface="Arial"/>
              </a:rPr>
              <a:t> на </a:t>
            </a:r>
            <a:r>
              <a:rPr lang="ru-RU" sz="2600" dirty="0" err="1">
                <a:cs typeface="Arial"/>
              </a:rPr>
              <a:t>місяць</a:t>
            </a:r>
            <a:r>
              <a:rPr lang="ru-RU" sz="2600" dirty="0">
                <a:cs typeface="Arial"/>
              </a:rPr>
              <a:t> </a:t>
            </a:r>
          </a:p>
        </p:txBody>
      </p:sp>
      <p:sp>
        <p:nvSpPr>
          <p:cNvPr id="19" name="object 60">
            <a:extLst>
              <a:ext uri="{FF2B5EF4-FFF2-40B4-BE49-F238E27FC236}">
                <a16:creationId xmlns:a16="http://schemas.microsoft.com/office/drawing/2014/main" xmlns="" id="{4673692B-B7F6-2140-A59A-3787D7C4D2A2}"/>
              </a:ext>
            </a:extLst>
          </p:cNvPr>
          <p:cNvSpPr txBox="1"/>
          <p:nvPr/>
        </p:nvSpPr>
        <p:spPr>
          <a:xfrm>
            <a:off x="10312658" y="5051213"/>
            <a:ext cx="6267681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smtClean="0">
                <a:solidFill>
                  <a:srgbClr val="FF290B"/>
                </a:solidFill>
                <a:cs typeface="Arial"/>
              </a:rPr>
              <a:t>Комфортабельне</a:t>
            </a:r>
            <a:r>
              <a:rPr lang="ru-RU" sz="2600" b="1" dirty="0" smtClean="0">
                <a:solidFill>
                  <a:srgbClr val="FF290B"/>
                </a:solidFill>
                <a:cs typeface="Arial"/>
              </a:rPr>
              <a:t> </a:t>
            </a:r>
            <a:r>
              <a:rPr lang="ru-RU" sz="2600" b="1" dirty="0" err="1">
                <a:solidFill>
                  <a:srgbClr val="FF290B"/>
                </a:solidFill>
                <a:cs typeface="Arial"/>
              </a:rPr>
              <a:t>житло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в квартирах </a:t>
            </a:r>
            <a:r>
              <a:rPr lang="en-US" sz="2600" b="1" dirty="0">
                <a:solidFill>
                  <a:srgbClr val="FF290B"/>
                </a:solidFill>
                <a:cs typeface="Arial"/>
              </a:rPr>
              <a:t> </a:t>
            </a:r>
            <a:r>
              <a:rPr lang="ru-RU" sz="2600" dirty="0">
                <a:cs typeface="Arial"/>
              </a:rPr>
              <a:t>по </a:t>
            </a:r>
            <a:r>
              <a:rPr lang="ru-RU" sz="2600" dirty="0" smtClean="0">
                <a:cs typeface="Arial"/>
              </a:rPr>
              <a:t>1-2 </a:t>
            </a:r>
            <a:r>
              <a:rPr lang="ru-RU" sz="2600" dirty="0" err="1">
                <a:cs typeface="Arial"/>
              </a:rPr>
              <a:t>людини</a:t>
            </a:r>
            <a:r>
              <a:rPr lang="ru-RU" sz="2600" dirty="0">
                <a:cs typeface="Arial"/>
              </a:rPr>
              <a:t> в </a:t>
            </a:r>
            <a:r>
              <a:rPr lang="ru-RU" sz="2600" dirty="0" err="1">
                <a:cs typeface="Arial"/>
              </a:rPr>
              <a:t>кімнаті</a:t>
            </a:r>
            <a:r>
              <a:rPr lang="ru-RU" sz="2600" dirty="0">
                <a:cs typeface="Arial"/>
              </a:rPr>
              <a:t>.</a:t>
            </a:r>
          </a:p>
        </p:txBody>
      </p:sp>
      <p:sp>
        <p:nvSpPr>
          <p:cNvPr id="20" name="object 60">
            <a:extLst>
              <a:ext uri="{FF2B5EF4-FFF2-40B4-BE49-F238E27FC236}">
                <a16:creationId xmlns:a16="http://schemas.microsoft.com/office/drawing/2014/main" xmlns="" id="{6476453F-C382-F945-83F5-9C723CBEC75C}"/>
              </a:ext>
            </a:extLst>
          </p:cNvPr>
          <p:cNvSpPr txBox="1"/>
          <p:nvPr/>
        </p:nvSpPr>
        <p:spPr>
          <a:xfrm>
            <a:off x="10331940" y="6573259"/>
            <a:ext cx="5791200" cy="80791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dirty="0" err="1">
                <a:solidFill>
                  <a:srgbClr val="FF290B"/>
                </a:solidFill>
                <a:cs typeface="Arial"/>
              </a:rPr>
              <a:t>Спеціальний</a:t>
            </a:r>
            <a:r>
              <a:rPr lang="ru-RU" sz="2600" b="1" dirty="0">
                <a:solidFill>
                  <a:srgbClr val="FF290B"/>
                </a:solidFill>
                <a:cs typeface="Arial"/>
              </a:rPr>
              <a:t> транспорт </a:t>
            </a:r>
            <a:r>
              <a:rPr lang="ru-RU" sz="2600" dirty="0" err="1">
                <a:cs typeface="Arial"/>
              </a:rPr>
              <a:t>від</a:t>
            </a:r>
            <a:r>
              <a:rPr lang="ru-RU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житла</a:t>
            </a:r>
            <a:r>
              <a:rPr lang="ru-RU" sz="2600" dirty="0">
                <a:cs typeface="Arial"/>
              </a:rPr>
              <a:t> на роботу для </a:t>
            </a:r>
            <a:r>
              <a:rPr lang="ru-RU" sz="2600" dirty="0" err="1" smtClean="0">
                <a:cs typeface="Arial"/>
              </a:rPr>
              <a:t>працівників</a:t>
            </a:r>
            <a:r>
              <a:rPr lang="ru-RU" sz="2600" dirty="0">
                <a:cs typeface="Arial"/>
              </a:rPr>
              <a:t>.</a:t>
            </a:r>
          </a:p>
        </p:txBody>
      </p:sp>
      <p:sp>
        <p:nvSpPr>
          <p:cNvPr id="21" name="object 60">
            <a:extLst>
              <a:ext uri="{FF2B5EF4-FFF2-40B4-BE49-F238E27FC236}">
                <a16:creationId xmlns:a16="http://schemas.microsoft.com/office/drawing/2014/main" xmlns="" id="{B50A69CC-0C2F-1A46-AFFC-7D64DBD7D866}"/>
              </a:ext>
            </a:extLst>
          </p:cNvPr>
          <p:cNvSpPr txBox="1"/>
          <p:nvPr/>
        </p:nvSpPr>
        <p:spPr>
          <a:xfrm>
            <a:off x="10266061" y="8239273"/>
            <a:ext cx="7110470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600" b="1" dirty="0" err="1">
                <a:solidFill>
                  <a:srgbClr val="FF290B"/>
                </a:solidFill>
                <a:cs typeface="Arial"/>
              </a:rPr>
              <a:t>Підтримку</a:t>
            </a:r>
            <a:r>
              <a:rPr lang="ru-RU" sz="2600" b="1" dirty="0">
                <a:solidFill>
                  <a:srgbClr val="FF4000"/>
                </a:solidFill>
                <a:cs typeface="Arial"/>
              </a:rPr>
              <a:t> </a:t>
            </a:r>
            <a:r>
              <a:rPr lang="ru-RU" sz="2600" dirty="0">
                <a:cs typeface="Arial"/>
              </a:rPr>
              <a:t>в будь</a:t>
            </a:r>
            <a:r>
              <a:rPr lang="en-US" sz="2600" dirty="0">
                <a:cs typeface="Arial"/>
              </a:rPr>
              <a:t> </a:t>
            </a:r>
            <a:r>
              <a:rPr lang="ru-RU" sz="2600" dirty="0">
                <a:cs typeface="Arial"/>
              </a:rPr>
              <a:t>-</a:t>
            </a:r>
            <a:r>
              <a:rPr lang="en-US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яких</a:t>
            </a:r>
            <a:r>
              <a:rPr lang="ru-RU" sz="2600" dirty="0">
                <a:cs typeface="Arial"/>
              </a:rPr>
              <a:t> </a:t>
            </a:r>
            <a:r>
              <a:rPr lang="ru-RU" sz="2600" dirty="0" err="1">
                <a:cs typeface="Arial"/>
              </a:rPr>
              <a:t>питаннях</a:t>
            </a:r>
            <a:r>
              <a:rPr lang="ru-RU" sz="2600" dirty="0">
                <a:cs typeface="Arial"/>
              </a:rPr>
              <a:t> 24/7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C374367-C059-D940-830D-8E37B39298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5585" y="3336845"/>
            <a:ext cx="854155" cy="85415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97380D0-23D0-294F-BA79-6E6ABDC67C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0470" y="5653385"/>
            <a:ext cx="849270" cy="849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C6DA217-BF36-1A43-B83C-5A90CC23C8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20700" y="7398757"/>
            <a:ext cx="859040" cy="85904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C429611-6A21-4E4F-B78D-1585924BA0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131300" y="5008424"/>
            <a:ext cx="848294" cy="84829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5C95DA23-AD1C-A847-9D1D-CF88C3C036C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158556" y="6496793"/>
            <a:ext cx="793782" cy="793782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C83E6066-822E-C44F-82B5-7523B42EC7C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23107" y="7930650"/>
            <a:ext cx="864681" cy="864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НЕОБХІДНІ ДОКУМЕНТИ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6</a:t>
            </a:fld>
            <a:endParaRPr lang="ru-RU" dirty="0"/>
          </a:p>
        </p:txBody>
      </p:sp>
      <p:sp>
        <p:nvSpPr>
          <p:cNvPr id="22" name="object 60">
            <a:extLst>
              <a:ext uri="{FF2B5EF4-FFF2-40B4-BE49-F238E27FC236}">
                <a16:creationId xmlns:a16="http://schemas.microsoft.com/office/drawing/2014/main" xmlns="" id="{6CB27BDC-60E1-3C41-8A4A-9F566617F287}"/>
              </a:ext>
            </a:extLst>
          </p:cNvPr>
          <p:cNvSpPr txBox="1"/>
          <p:nvPr/>
        </p:nvSpPr>
        <p:spPr>
          <a:xfrm>
            <a:off x="2519471" y="2958701"/>
            <a:ext cx="2819400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900" dirty="0" err="1">
                <a:cs typeface="Arial"/>
              </a:rPr>
              <a:t>Заповнена</a:t>
            </a:r>
            <a:r>
              <a:rPr lang="ru-RU" sz="2900" dirty="0">
                <a:cs typeface="Arial"/>
              </a:rPr>
              <a:t> Анкета-резюме</a:t>
            </a:r>
          </a:p>
        </p:txBody>
      </p:sp>
      <p:sp>
        <p:nvSpPr>
          <p:cNvPr id="26" name="object 60">
            <a:extLst>
              <a:ext uri="{FF2B5EF4-FFF2-40B4-BE49-F238E27FC236}">
                <a16:creationId xmlns:a16="http://schemas.microsoft.com/office/drawing/2014/main" xmlns="" id="{18AAD68F-0C12-5341-A8C1-21C8588DE1DD}"/>
              </a:ext>
            </a:extLst>
          </p:cNvPr>
          <p:cNvSpPr txBox="1"/>
          <p:nvPr/>
        </p:nvSpPr>
        <p:spPr>
          <a:xfrm>
            <a:off x="2509229" y="4622027"/>
            <a:ext cx="4759574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900" dirty="0" err="1">
                <a:cs typeface="Arial"/>
              </a:rPr>
              <a:t>Закордонний</a:t>
            </a:r>
            <a:r>
              <a:rPr lang="ru-RU" sz="2900" dirty="0">
                <a:cs typeface="Arial"/>
              </a:rPr>
              <a:t> паспорт з </a:t>
            </a:r>
            <a:r>
              <a:rPr lang="ru-RU" sz="2900" dirty="0" err="1">
                <a:cs typeface="Arial"/>
              </a:rPr>
              <a:t>повною</a:t>
            </a:r>
            <a:r>
              <a:rPr lang="ru-RU" sz="2900" dirty="0">
                <a:cs typeface="Arial"/>
              </a:rPr>
              <a:t> </a:t>
            </a:r>
            <a:r>
              <a:rPr lang="ru-RU" sz="2900" dirty="0" err="1">
                <a:cs typeface="Arial"/>
              </a:rPr>
              <a:t>біометрією</a:t>
            </a:r>
            <a:r>
              <a:rPr lang="ru-RU" sz="2900" dirty="0">
                <a:cs typeface="Arial"/>
              </a:rPr>
              <a:t> 90 </a:t>
            </a:r>
            <a:r>
              <a:rPr lang="ru-RU" sz="2900" dirty="0" err="1">
                <a:cs typeface="Arial"/>
              </a:rPr>
              <a:t>днів</a:t>
            </a:r>
            <a:endParaRPr lang="ru-RU" sz="2900" dirty="0">
              <a:cs typeface="Arial"/>
            </a:endParaRPr>
          </a:p>
        </p:txBody>
      </p:sp>
      <p:sp>
        <p:nvSpPr>
          <p:cNvPr id="27" name="object 60">
            <a:extLst>
              <a:ext uri="{FF2B5EF4-FFF2-40B4-BE49-F238E27FC236}">
                <a16:creationId xmlns:a16="http://schemas.microsoft.com/office/drawing/2014/main" xmlns="" id="{95AA51DA-99F0-4A4C-A154-268B0617F999}"/>
              </a:ext>
            </a:extLst>
          </p:cNvPr>
          <p:cNvSpPr txBox="1"/>
          <p:nvPr/>
        </p:nvSpPr>
        <p:spPr>
          <a:xfrm>
            <a:off x="10883017" y="2786297"/>
            <a:ext cx="4387593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900" dirty="0" err="1">
                <a:cs typeface="Arial"/>
              </a:rPr>
              <a:t>Довідка</a:t>
            </a:r>
            <a:r>
              <a:rPr lang="ru-RU" sz="2900" dirty="0">
                <a:cs typeface="Arial"/>
              </a:rPr>
              <a:t> з </a:t>
            </a:r>
            <a:r>
              <a:rPr lang="ru-RU" sz="2900" dirty="0" smtClean="0">
                <a:cs typeface="Arial"/>
              </a:rPr>
              <a:t>ВУЗу </a:t>
            </a:r>
            <a:r>
              <a:rPr lang="en-US" sz="2900" dirty="0">
                <a:cs typeface="Arial"/>
              </a:rPr>
              <a:t/>
            </a:r>
            <a:br>
              <a:rPr lang="en-US" sz="2900" dirty="0">
                <a:cs typeface="Arial"/>
              </a:rPr>
            </a:br>
            <a:r>
              <a:rPr lang="ru-RU" sz="2900" dirty="0">
                <a:cs typeface="Arial"/>
              </a:rPr>
              <a:t>з </a:t>
            </a:r>
            <a:r>
              <a:rPr lang="ru-RU" sz="2900" dirty="0" err="1">
                <a:cs typeface="Arial"/>
              </a:rPr>
              <a:t>печаткою</a:t>
            </a:r>
            <a:r>
              <a:rPr lang="ru-RU" sz="2900" dirty="0">
                <a:cs typeface="Arial"/>
              </a:rPr>
              <a:t> та </a:t>
            </a:r>
            <a:r>
              <a:rPr lang="ru-RU" sz="2900" dirty="0" err="1">
                <a:cs typeface="Arial"/>
              </a:rPr>
              <a:t>підписом</a:t>
            </a:r>
            <a:endParaRPr lang="ru-RU" sz="2900" dirty="0">
              <a:cs typeface="Arial"/>
            </a:endParaRPr>
          </a:p>
        </p:txBody>
      </p:sp>
      <p:sp>
        <p:nvSpPr>
          <p:cNvPr id="28" name="object 60">
            <a:extLst>
              <a:ext uri="{FF2B5EF4-FFF2-40B4-BE49-F238E27FC236}">
                <a16:creationId xmlns:a16="http://schemas.microsoft.com/office/drawing/2014/main" xmlns="" id="{8DEE335D-57D2-1A46-961A-1E270D710323}"/>
              </a:ext>
            </a:extLst>
          </p:cNvPr>
          <p:cNvSpPr txBox="1"/>
          <p:nvPr/>
        </p:nvSpPr>
        <p:spPr>
          <a:xfrm>
            <a:off x="10883017" y="4503854"/>
            <a:ext cx="4114800" cy="90537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900" dirty="0" err="1">
                <a:cs typeface="Arial"/>
              </a:rPr>
              <a:t>Копія</a:t>
            </a:r>
            <a:r>
              <a:rPr lang="ru-RU" sz="2900" dirty="0">
                <a:cs typeface="Arial"/>
              </a:rPr>
              <a:t> </a:t>
            </a:r>
            <a:r>
              <a:rPr lang="ru-RU" sz="2900" dirty="0" err="1">
                <a:cs typeface="Arial"/>
              </a:rPr>
              <a:t>залікової</a:t>
            </a:r>
            <a:r>
              <a:rPr lang="ru-RU" sz="2900" dirty="0">
                <a:cs typeface="Arial"/>
              </a:rPr>
              <a:t> книжки та </a:t>
            </a:r>
            <a:r>
              <a:rPr lang="ru-RU" sz="2900" dirty="0" err="1">
                <a:cs typeface="Arial"/>
              </a:rPr>
              <a:t>студентського</a:t>
            </a:r>
            <a:r>
              <a:rPr lang="ru-RU" sz="2900" dirty="0">
                <a:cs typeface="Arial"/>
              </a:rPr>
              <a:t> квитка</a:t>
            </a:r>
          </a:p>
        </p:txBody>
      </p:sp>
      <p:sp>
        <p:nvSpPr>
          <p:cNvPr id="2" name="Хорда 1">
            <a:extLst>
              <a:ext uri="{FF2B5EF4-FFF2-40B4-BE49-F238E27FC236}">
                <a16:creationId xmlns:a16="http://schemas.microsoft.com/office/drawing/2014/main" xmlns="" id="{3C4FFBA2-C2D2-734E-ACC5-87DD3F76EEFC}"/>
              </a:ext>
            </a:extLst>
          </p:cNvPr>
          <p:cNvSpPr/>
          <p:nvPr/>
        </p:nvSpPr>
        <p:spPr>
          <a:xfrm rot="8549861">
            <a:off x="5449962" y="6529462"/>
            <a:ext cx="12767570" cy="12767570"/>
          </a:xfrm>
          <a:prstGeom prst="chord">
            <a:avLst>
              <a:gd name="adj1" fmla="val 4468605"/>
              <a:gd name="adj2" fmla="val 10838476"/>
            </a:avLst>
          </a:pr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bject 60">
            <a:extLst>
              <a:ext uri="{FF2B5EF4-FFF2-40B4-BE49-F238E27FC236}">
                <a16:creationId xmlns:a16="http://schemas.microsoft.com/office/drawing/2014/main" xmlns="" id="{90710513-16A4-E94D-AFF6-03F14E59D0B1}"/>
              </a:ext>
            </a:extLst>
          </p:cNvPr>
          <p:cNvSpPr txBox="1"/>
          <p:nvPr/>
        </p:nvSpPr>
        <p:spPr>
          <a:xfrm>
            <a:off x="9015386" y="7234106"/>
            <a:ext cx="5267215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3200" dirty="0">
                <a:solidFill>
                  <a:schemeClr val="bg1"/>
                </a:solidFill>
                <a:cs typeface="Arial"/>
              </a:rPr>
              <a:t>Час </a:t>
            </a:r>
            <a:r>
              <a:rPr lang="ru-RU" sz="3200" dirty="0" err="1">
                <a:solidFill>
                  <a:schemeClr val="bg1"/>
                </a:solidFill>
                <a:cs typeface="Arial"/>
              </a:rPr>
              <a:t>підготовки</a:t>
            </a:r>
            <a:r>
              <a:rPr lang="ru-RU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3200" dirty="0" err="1">
                <a:solidFill>
                  <a:schemeClr val="bg1"/>
                </a:solidFill>
                <a:cs typeface="Arial"/>
              </a:rPr>
              <a:t>необхідних</a:t>
            </a:r>
            <a:r>
              <a:rPr lang="ru-RU" sz="3200" dirty="0">
                <a:solidFill>
                  <a:schemeClr val="bg1"/>
                </a:solidFill>
                <a:cs typeface="Arial"/>
              </a:rPr>
              <a:t> </a:t>
            </a:r>
            <a:r>
              <a:rPr lang="ru-RU" sz="3200" dirty="0" err="1">
                <a:solidFill>
                  <a:schemeClr val="bg1"/>
                </a:solidFill>
                <a:cs typeface="Arial"/>
              </a:rPr>
              <a:t>документів</a:t>
            </a:r>
            <a:r>
              <a:rPr lang="ru-RU" sz="3200" dirty="0">
                <a:solidFill>
                  <a:schemeClr val="bg1"/>
                </a:solidFill>
                <a:cs typeface="Arial"/>
              </a:rPr>
              <a:t> для </a:t>
            </a:r>
            <a:r>
              <a:rPr lang="ru-RU" sz="3200" dirty="0" err="1">
                <a:solidFill>
                  <a:schemeClr val="bg1"/>
                </a:solidFill>
                <a:cs typeface="Arial"/>
              </a:rPr>
              <a:t>від'їзду</a:t>
            </a:r>
            <a:r>
              <a:rPr lang="ru-RU" sz="3200" dirty="0">
                <a:solidFill>
                  <a:schemeClr val="bg1"/>
                </a:solidFill>
                <a:cs typeface="Arial"/>
              </a:rPr>
              <a:t> – </a:t>
            </a:r>
            <a:r>
              <a:rPr lang="en-US" sz="3200" dirty="0">
                <a:solidFill>
                  <a:schemeClr val="bg1"/>
                </a:solidFill>
                <a:cs typeface="Arial"/>
              </a:rPr>
              <a:t/>
            </a:r>
            <a:br>
              <a:rPr lang="en-US" sz="3200" dirty="0">
                <a:solidFill>
                  <a:schemeClr val="bg1"/>
                </a:solidFill>
                <a:cs typeface="Arial"/>
              </a:rPr>
            </a:br>
            <a:r>
              <a:rPr lang="ru-RU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 </a:t>
            </a:r>
            <a:r>
              <a:rPr lang="ru-RU" sz="3200" b="1" dirty="0" err="1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тижні</a:t>
            </a:r>
            <a:endParaRPr lang="ru-RU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32" name="object 61">
            <a:extLst>
              <a:ext uri="{FF2B5EF4-FFF2-40B4-BE49-F238E27FC236}">
                <a16:creationId xmlns:a16="http://schemas.microsoft.com/office/drawing/2014/main" xmlns="" id="{0454004A-57CE-044A-9082-7BB85E7F83E3}"/>
              </a:ext>
            </a:extLst>
          </p:cNvPr>
          <p:cNvSpPr/>
          <p:nvPr/>
        </p:nvSpPr>
        <p:spPr>
          <a:xfrm>
            <a:off x="1206500" y="2895600"/>
            <a:ext cx="959513" cy="959513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61">
            <a:extLst>
              <a:ext uri="{FF2B5EF4-FFF2-40B4-BE49-F238E27FC236}">
                <a16:creationId xmlns:a16="http://schemas.microsoft.com/office/drawing/2014/main" xmlns="" id="{5E0083BB-AFE2-A049-BC97-D45CBDAD0C9B}"/>
              </a:ext>
            </a:extLst>
          </p:cNvPr>
          <p:cNvSpPr/>
          <p:nvPr/>
        </p:nvSpPr>
        <p:spPr>
          <a:xfrm>
            <a:off x="1206499" y="4622027"/>
            <a:ext cx="959513" cy="959513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61">
            <a:extLst>
              <a:ext uri="{FF2B5EF4-FFF2-40B4-BE49-F238E27FC236}">
                <a16:creationId xmlns:a16="http://schemas.microsoft.com/office/drawing/2014/main" xmlns="" id="{62734E42-BB89-E746-9841-9A3A38527E88}"/>
              </a:ext>
            </a:extLst>
          </p:cNvPr>
          <p:cNvSpPr/>
          <p:nvPr/>
        </p:nvSpPr>
        <p:spPr>
          <a:xfrm>
            <a:off x="9181215" y="2894706"/>
            <a:ext cx="959513" cy="959513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61">
            <a:extLst>
              <a:ext uri="{FF2B5EF4-FFF2-40B4-BE49-F238E27FC236}">
                <a16:creationId xmlns:a16="http://schemas.microsoft.com/office/drawing/2014/main" xmlns="" id="{4AB5635F-DD6D-694D-BC8C-C3EDA5D8CF4D}"/>
              </a:ext>
            </a:extLst>
          </p:cNvPr>
          <p:cNvSpPr/>
          <p:nvPr/>
        </p:nvSpPr>
        <p:spPr>
          <a:xfrm>
            <a:off x="9181216" y="4449717"/>
            <a:ext cx="959513" cy="959513"/>
          </a:xfrm>
          <a:custGeom>
            <a:avLst/>
            <a:gdLst/>
            <a:ahLst/>
            <a:cxnLst/>
            <a:rect l="l" t="t" r="r" b="b"/>
            <a:pathLst>
              <a:path w="538479" h="538479">
                <a:moveTo>
                  <a:pt x="268947" y="0"/>
                </a:moveTo>
                <a:lnTo>
                  <a:pt x="220586" y="4330"/>
                </a:lnTo>
                <a:lnTo>
                  <a:pt x="175076" y="16818"/>
                </a:lnTo>
                <a:lnTo>
                  <a:pt x="133175" y="36704"/>
                </a:lnTo>
                <a:lnTo>
                  <a:pt x="95640" y="63232"/>
                </a:lnTo>
                <a:lnTo>
                  <a:pt x="63231" y="95642"/>
                </a:lnTo>
                <a:lnTo>
                  <a:pt x="36704" y="133178"/>
                </a:lnTo>
                <a:lnTo>
                  <a:pt x="16818" y="175082"/>
                </a:lnTo>
                <a:lnTo>
                  <a:pt x="4330" y="220595"/>
                </a:lnTo>
                <a:lnTo>
                  <a:pt x="0" y="268960"/>
                </a:lnTo>
                <a:lnTo>
                  <a:pt x="4330" y="317337"/>
                </a:lnTo>
                <a:lnTo>
                  <a:pt x="16818" y="362860"/>
                </a:lnTo>
                <a:lnTo>
                  <a:pt x="36704" y="404772"/>
                </a:lnTo>
                <a:lnTo>
                  <a:pt x="63231" y="442315"/>
                </a:lnTo>
                <a:lnTo>
                  <a:pt x="95640" y="474731"/>
                </a:lnTo>
                <a:lnTo>
                  <a:pt x="133175" y="501262"/>
                </a:lnTo>
                <a:lnTo>
                  <a:pt x="175076" y="521151"/>
                </a:lnTo>
                <a:lnTo>
                  <a:pt x="220586" y="533640"/>
                </a:lnTo>
                <a:lnTo>
                  <a:pt x="268947" y="537972"/>
                </a:lnTo>
                <a:lnTo>
                  <a:pt x="317324" y="533640"/>
                </a:lnTo>
                <a:lnTo>
                  <a:pt x="362848" y="521151"/>
                </a:lnTo>
                <a:lnTo>
                  <a:pt x="387055" y="509663"/>
                </a:lnTo>
                <a:lnTo>
                  <a:pt x="268947" y="509663"/>
                </a:lnTo>
                <a:lnTo>
                  <a:pt x="220405" y="504780"/>
                </a:lnTo>
                <a:lnTo>
                  <a:pt x="175212" y="490770"/>
                </a:lnTo>
                <a:lnTo>
                  <a:pt x="134331" y="468597"/>
                </a:lnTo>
                <a:lnTo>
                  <a:pt x="98725" y="439223"/>
                </a:lnTo>
                <a:lnTo>
                  <a:pt x="69355" y="403610"/>
                </a:lnTo>
                <a:lnTo>
                  <a:pt x="47186" y="362720"/>
                </a:lnTo>
                <a:lnTo>
                  <a:pt x="33178" y="317516"/>
                </a:lnTo>
                <a:lnTo>
                  <a:pt x="28295" y="268960"/>
                </a:lnTo>
                <a:lnTo>
                  <a:pt x="33178" y="220413"/>
                </a:lnTo>
                <a:lnTo>
                  <a:pt x="47186" y="175217"/>
                </a:lnTo>
                <a:lnTo>
                  <a:pt x="69355" y="134334"/>
                </a:lnTo>
                <a:lnTo>
                  <a:pt x="98725" y="98726"/>
                </a:lnTo>
                <a:lnTo>
                  <a:pt x="134331" y="69356"/>
                </a:lnTo>
                <a:lnTo>
                  <a:pt x="175212" y="47186"/>
                </a:lnTo>
                <a:lnTo>
                  <a:pt x="220405" y="33178"/>
                </a:lnTo>
                <a:lnTo>
                  <a:pt x="268947" y="28295"/>
                </a:lnTo>
                <a:lnTo>
                  <a:pt x="387036" y="28295"/>
                </a:lnTo>
                <a:lnTo>
                  <a:pt x="362848" y="16818"/>
                </a:lnTo>
                <a:lnTo>
                  <a:pt x="317324" y="4330"/>
                </a:lnTo>
                <a:lnTo>
                  <a:pt x="268947" y="0"/>
                </a:lnTo>
                <a:close/>
              </a:path>
              <a:path w="538479" h="538479">
                <a:moveTo>
                  <a:pt x="387036" y="28295"/>
                </a:moveTo>
                <a:lnTo>
                  <a:pt x="268947" y="28295"/>
                </a:lnTo>
                <a:lnTo>
                  <a:pt x="317507" y="33178"/>
                </a:lnTo>
                <a:lnTo>
                  <a:pt x="362712" y="47186"/>
                </a:lnTo>
                <a:lnTo>
                  <a:pt x="403602" y="69356"/>
                </a:lnTo>
                <a:lnTo>
                  <a:pt x="439215" y="98726"/>
                </a:lnTo>
                <a:lnTo>
                  <a:pt x="468588" y="134334"/>
                </a:lnTo>
                <a:lnTo>
                  <a:pt x="490759" y="175217"/>
                </a:lnTo>
                <a:lnTo>
                  <a:pt x="504767" y="220413"/>
                </a:lnTo>
                <a:lnTo>
                  <a:pt x="509651" y="268960"/>
                </a:lnTo>
                <a:lnTo>
                  <a:pt x="504767" y="317516"/>
                </a:lnTo>
                <a:lnTo>
                  <a:pt x="490759" y="362720"/>
                </a:lnTo>
                <a:lnTo>
                  <a:pt x="468588" y="403610"/>
                </a:lnTo>
                <a:lnTo>
                  <a:pt x="439215" y="439223"/>
                </a:lnTo>
                <a:lnTo>
                  <a:pt x="403602" y="468597"/>
                </a:lnTo>
                <a:lnTo>
                  <a:pt x="362712" y="490770"/>
                </a:lnTo>
                <a:lnTo>
                  <a:pt x="317507" y="504780"/>
                </a:lnTo>
                <a:lnTo>
                  <a:pt x="268947" y="509663"/>
                </a:lnTo>
                <a:lnTo>
                  <a:pt x="387055" y="509663"/>
                </a:lnTo>
                <a:lnTo>
                  <a:pt x="442302" y="474731"/>
                </a:lnTo>
                <a:lnTo>
                  <a:pt x="474718" y="442315"/>
                </a:lnTo>
                <a:lnTo>
                  <a:pt x="501249" y="404772"/>
                </a:lnTo>
                <a:lnTo>
                  <a:pt x="521138" y="362860"/>
                </a:lnTo>
                <a:lnTo>
                  <a:pt x="533627" y="317337"/>
                </a:lnTo>
                <a:lnTo>
                  <a:pt x="537959" y="268960"/>
                </a:lnTo>
                <a:lnTo>
                  <a:pt x="533627" y="220595"/>
                </a:lnTo>
                <a:lnTo>
                  <a:pt x="521138" y="175082"/>
                </a:lnTo>
                <a:lnTo>
                  <a:pt x="501249" y="133178"/>
                </a:lnTo>
                <a:lnTo>
                  <a:pt x="474718" y="95642"/>
                </a:lnTo>
                <a:lnTo>
                  <a:pt x="442302" y="63232"/>
                </a:lnTo>
                <a:lnTo>
                  <a:pt x="404759" y="36704"/>
                </a:lnTo>
                <a:lnTo>
                  <a:pt x="387036" y="28295"/>
                </a:lnTo>
                <a:close/>
              </a:path>
              <a:path w="538479" h="538479">
                <a:moveTo>
                  <a:pt x="149339" y="277456"/>
                </a:moveTo>
                <a:lnTo>
                  <a:pt x="140144" y="277456"/>
                </a:lnTo>
                <a:lnTo>
                  <a:pt x="135191" y="283133"/>
                </a:lnTo>
                <a:lnTo>
                  <a:pt x="129540" y="288798"/>
                </a:lnTo>
                <a:lnTo>
                  <a:pt x="129540" y="298005"/>
                </a:lnTo>
                <a:lnTo>
                  <a:pt x="135191" y="302933"/>
                </a:lnTo>
                <a:lnTo>
                  <a:pt x="220840" y="388620"/>
                </a:lnTo>
                <a:lnTo>
                  <a:pt x="223685" y="391414"/>
                </a:lnTo>
                <a:lnTo>
                  <a:pt x="227203" y="392836"/>
                </a:lnTo>
                <a:lnTo>
                  <a:pt x="234289" y="392836"/>
                </a:lnTo>
                <a:lnTo>
                  <a:pt x="237820" y="391414"/>
                </a:lnTo>
                <a:lnTo>
                  <a:pt x="240652" y="388620"/>
                </a:lnTo>
                <a:lnTo>
                  <a:pt x="270297" y="358863"/>
                </a:lnTo>
                <a:lnTo>
                  <a:pt x="230733" y="358863"/>
                </a:lnTo>
                <a:lnTo>
                  <a:pt x="149339" y="277456"/>
                </a:lnTo>
                <a:close/>
              </a:path>
              <a:path w="538479" h="538479">
                <a:moveTo>
                  <a:pt x="425399" y="172008"/>
                </a:moveTo>
                <a:lnTo>
                  <a:pt x="416928" y="172008"/>
                </a:lnTo>
                <a:lnTo>
                  <a:pt x="411238" y="177647"/>
                </a:lnTo>
                <a:lnTo>
                  <a:pt x="230733" y="358863"/>
                </a:lnTo>
                <a:lnTo>
                  <a:pt x="270297" y="358863"/>
                </a:lnTo>
                <a:lnTo>
                  <a:pt x="436714" y="191820"/>
                </a:lnTo>
                <a:lnTo>
                  <a:pt x="436714" y="183311"/>
                </a:lnTo>
                <a:lnTo>
                  <a:pt x="425399" y="172008"/>
                </a:lnTo>
                <a:close/>
              </a:path>
            </a:pathLst>
          </a:custGeom>
          <a:solidFill>
            <a:srgbClr val="FF290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0902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3CBC72D-1643-404B-A5E6-B37C3ED434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" r="29939"/>
          <a:stretch/>
        </p:blipFill>
        <p:spPr>
          <a:xfrm>
            <a:off x="1319719" y="4216012"/>
            <a:ext cx="3886539" cy="3886539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ДОСТУПНІ ВАКАНСІЇ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7</a:t>
            </a:fld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D32512F3-B587-9F4D-9B80-4B452863CE08}"/>
              </a:ext>
            </a:extLst>
          </p:cNvPr>
          <p:cNvSpPr/>
          <p:nvPr/>
        </p:nvSpPr>
        <p:spPr>
          <a:xfrm>
            <a:off x="1152870" y="4049163"/>
            <a:ext cx="4220238" cy="4220238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B5D27E-9D6A-124B-8A26-D77580EF0AE5}"/>
              </a:ext>
            </a:extLst>
          </p:cNvPr>
          <p:cNvSpPr txBox="1"/>
          <p:nvPr/>
        </p:nvSpPr>
        <p:spPr>
          <a:xfrm>
            <a:off x="5690571" y="6094512"/>
            <a:ext cx="58029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ru-RU" sz="3200" b="1" dirty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ПАКУВАЛЬНИК СОЛОДОЩІВ</a:t>
            </a:r>
          </a:p>
          <a:p>
            <a:pPr>
              <a:spcBef>
                <a:spcPts val="1200"/>
              </a:spcBef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днів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періоди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 11.11.2019 по 31.01.2020р.,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 09.12.2019 по 28.02.2020р.,</a:t>
            </a:r>
          </a:p>
          <a:p>
            <a:pPr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 16.12.2019 по 06.03.2020р.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A3F034A1-5A1B-4846-83B3-51069563770F}"/>
              </a:ext>
            </a:extLst>
          </p:cNvPr>
          <p:cNvSpPr/>
          <p:nvPr/>
        </p:nvSpPr>
        <p:spPr>
          <a:xfrm>
            <a:off x="11813824" y="1471281"/>
            <a:ext cx="4220238" cy="4220238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B239FFB-2B0F-0A46-9E1F-C7DBDE93CDF4}"/>
              </a:ext>
            </a:extLst>
          </p:cNvPr>
          <p:cNvSpPr txBox="1"/>
          <p:nvPr/>
        </p:nvSpPr>
        <p:spPr>
          <a:xfrm>
            <a:off x="5549900" y="1524000"/>
            <a:ext cx="608731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1200"/>
              </a:spcBef>
            </a:pPr>
            <a:r>
              <a:rPr lang="ru-RU" sz="3200" b="1" dirty="0" smtClean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ПРОДАВЕЦЬ</a:t>
            </a:r>
          </a:p>
          <a:p>
            <a:pPr algn="r">
              <a:spcBef>
                <a:spcPts val="1200"/>
              </a:spcBef>
            </a:pPr>
            <a:r>
              <a:rPr lang="ru-RU" sz="3200" b="1" dirty="0" smtClean="0">
                <a:solidFill>
                  <a:srgbClr val="FF290B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ПОЛУНИЦІ</a:t>
            </a:r>
            <a:endParaRPr lang="ru-RU" sz="3200" b="1" dirty="0">
              <a:solidFill>
                <a:srgbClr val="FF290B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Дія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програми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днів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період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 з 01.05.2020 по 01.09.2020р.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Bef>
                <a:spcPts val="1200"/>
              </a:spcBef>
            </a:pPr>
            <a:r>
              <a:rPr lang="uk-U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Обов'язкове знання німецької мови</a:t>
            </a:r>
          </a:p>
          <a:p>
            <a:pPr algn="r">
              <a:spcBef>
                <a:spcPts val="1200"/>
              </a:spcBef>
            </a:pPr>
            <a:r>
              <a:rPr lang="ru-RU" sz="2400" dirty="0" err="1" smtClean="0">
                <a:solidFill>
                  <a:srgbClr val="FF0000"/>
                </a:solidFill>
              </a:rPr>
              <a:t>Реєструйся</a:t>
            </a:r>
            <a:r>
              <a:rPr lang="ru-RU" sz="2400" dirty="0" smtClean="0">
                <a:solidFill>
                  <a:srgbClr val="FF0000"/>
                </a:solidFill>
              </a:rPr>
              <a:t> на </a:t>
            </a:r>
            <a:r>
              <a:rPr lang="ru-RU" sz="2400" dirty="0" err="1" smtClean="0">
                <a:solidFill>
                  <a:srgbClr val="FF0000"/>
                </a:solidFill>
              </a:rPr>
              <a:t>літню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програму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вже</a:t>
            </a:r>
            <a:r>
              <a:rPr lang="ru-RU" sz="2400" dirty="0" smtClean="0">
                <a:solidFill>
                  <a:srgbClr val="FF0000"/>
                </a:solidFill>
              </a:rPr>
              <a:t> зараз та </a:t>
            </a:r>
            <a:r>
              <a:rPr lang="ru-RU" sz="2400" dirty="0" err="1" smtClean="0">
                <a:solidFill>
                  <a:srgbClr val="FF0000"/>
                </a:solidFill>
              </a:rPr>
              <a:t>отримай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 err="1" smtClean="0">
                <a:solidFill>
                  <a:srgbClr val="FF0000"/>
                </a:solidFill>
              </a:rPr>
              <a:t>знижку</a:t>
            </a:r>
            <a:endParaRPr lang="ru-RU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3E2DC3A6-9F2E-E048-9C74-01C8A8BC8B38}"/>
              </a:ext>
            </a:extLst>
          </p:cNvPr>
          <p:cNvSpPr/>
          <p:nvPr/>
        </p:nvSpPr>
        <p:spPr>
          <a:xfrm>
            <a:off x="5152791" y="7162800"/>
            <a:ext cx="4220238" cy="25200"/>
          </a:xfrm>
          <a:prstGeom prst="rect">
            <a:avLst/>
          </a:prstGeom>
          <a:gradFill flip="none" rotWithShape="0">
            <a:gsLst>
              <a:gs pos="0">
                <a:srgbClr val="FF4C27">
                  <a:lumMod val="92000"/>
                </a:srgbClr>
              </a:gs>
              <a:gs pos="100000">
                <a:srgbClr val="93278F"/>
              </a:gs>
            </a:gsLst>
            <a:lin ang="8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3F20F555-3C43-B249-940B-39D323BD958F}"/>
              </a:ext>
            </a:extLst>
          </p:cNvPr>
          <p:cNvSpPr/>
          <p:nvPr/>
        </p:nvSpPr>
        <p:spPr>
          <a:xfrm rot="19058178">
            <a:off x="5005045" y="7044898"/>
            <a:ext cx="235803" cy="235803"/>
          </a:xfrm>
          <a:prstGeom prst="ellipse">
            <a:avLst/>
          </a:prstGeom>
          <a:gradFill flip="none" rotWithShape="0">
            <a:gsLst>
              <a:gs pos="0">
                <a:srgbClr val="FF4C27">
                  <a:lumMod val="92000"/>
                </a:srgbClr>
              </a:gs>
              <a:gs pos="100000">
                <a:srgbClr val="93278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459C63C1-D231-2849-BEB4-A695BE79D8EA}"/>
              </a:ext>
            </a:extLst>
          </p:cNvPr>
          <p:cNvSpPr/>
          <p:nvPr/>
        </p:nvSpPr>
        <p:spPr>
          <a:xfrm>
            <a:off x="7710277" y="2819400"/>
            <a:ext cx="4220238" cy="25200"/>
          </a:xfrm>
          <a:prstGeom prst="rect">
            <a:avLst/>
          </a:prstGeom>
          <a:gradFill flip="none" rotWithShape="0">
            <a:gsLst>
              <a:gs pos="0">
                <a:srgbClr val="FF4C27">
                  <a:lumMod val="92000"/>
                </a:srgbClr>
              </a:gs>
              <a:gs pos="100000">
                <a:srgbClr val="93278F"/>
              </a:gs>
            </a:gsLst>
            <a:lin ang="8400000" scaled="0"/>
            <a:tileRect/>
          </a:gra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5596" y="1623677"/>
            <a:ext cx="3915445" cy="3915445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6B0EDF89-77B9-3E4E-AB7A-A5DB58EE373B}"/>
              </a:ext>
            </a:extLst>
          </p:cNvPr>
          <p:cNvSpPr/>
          <p:nvPr/>
        </p:nvSpPr>
        <p:spPr>
          <a:xfrm rot="19058178">
            <a:off x="11818637" y="2715660"/>
            <a:ext cx="235803" cy="235803"/>
          </a:xfrm>
          <a:prstGeom prst="ellipse">
            <a:avLst/>
          </a:prstGeom>
          <a:gradFill flip="none" rotWithShape="0">
            <a:gsLst>
              <a:gs pos="0">
                <a:srgbClr val="FF4C27">
                  <a:lumMod val="92000"/>
                </a:srgbClr>
              </a:gs>
              <a:gs pos="100000">
                <a:srgbClr val="93278F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8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УМОВИ ПРОЖИВАННЯ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6370300" y="9301986"/>
            <a:ext cx="391286" cy="299214"/>
          </a:xfrm>
        </p:spPr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8</a:t>
            </a:fld>
            <a:endParaRPr lang="ru-RU" dirty="0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D32512F3-B587-9F4D-9B80-4B452863CE08}"/>
              </a:ext>
            </a:extLst>
          </p:cNvPr>
          <p:cNvSpPr/>
          <p:nvPr/>
        </p:nvSpPr>
        <p:spPr>
          <a:xfrm>
            <a:off x="1187231" y="2634062"/>
            <a:ext cx="4113595" cy="4113595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696771C-5260-204A-8356-C86379BF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2569" y="2819400"/>
            <a:ext cx="3759787" cy="3759787"/>
          </a:xfrm>
          <a:prstGeom prst="ellipse">
            <a:avLst/>
          </a:prstGeom>
          <a:ln w="3175" cap="sq">
            <a:noFill/>
            <a:miter lim="800000"/>
          </a:ln>
          <a:effectLst/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23CC6D5-400E-4A4F-A237-DE1D18F9E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700" y="5238223"/>
            <a:ext cx="3276000" cy="3276000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084F95C-0EF2-6545-8401-1E0FC9D5B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31700" y="1079652"/>
            <a:ext cx="3276000" cy="3276000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3D049A7-8C2F-D549-8442-406C4680A1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65" b="1434"/>
          <a:stretch/>
        </p:blipFill>
        <p:spPr>
          <a:xfrm>
            <a:off x="7326338" y="5221275"/>
            <a:ext cx="3276000" cy="3276000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10B2DA4-8CA0-3541-BF43-FFD4931DEB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789" y="1062704"/>
            <a:ext cx="3276000" cy="3276000"/>
          </a:xfrm>
          <a:prstGeom prst="ellipse">
            <a:avLst/>
          </a:prstGeom>
          <a:ln w="88900" cap="sq">
            <a:noFill/>
            <a:miter lim="800000"/>
          </a:ln>
          <a:effectLst/>
        </p:spPr>
      </p:pic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21CC7EDA-496D-EF4B-A878-02495FE7E5DF}"/>
              </a:ext>
            </a:extLst>
          </p:cNvPr>
          <p:cNvSpPr>
            <a:spLocks noChangeAspect="1"/>
          </p:cNvSpPr>
          <p:nvPr/>
        </p:nvSpPr>
        <p:spPr>
          <a:xfrm>
            <a:off x="7157789" y="882704"/>
            <a:ext cx="3636000" cy="3636000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2745D0A3-1627-4E4F-8580-1EA3759BD368}"/>
              </a:ext>
            </a:extLst>
          </p:cNvPr>
          <p:cNvSpPr>
            <a:spLocks noChangeAspect="1"/>
          </p:cNvSpPr>
          <p:nvPr/>
        </p:nvSpPr>
        <p:spPr>
          <a:xfrm>
            <a:off x="7157789" y="5041275"/>
            <a:ext cx="3636000" cy="3636000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5ED9C34A-1743-224C-B1E9-86AC41F76B7B}"/>
              </a:ext>
            </a:extLst>
          </p:cNvPr>
          <p:cNvSpPr>
            <a:spLocks noChangeAspect="1"/>
          </p:cNvSpPr>
          <p:nvPr/>
        </p:nvSpPr>
        <p:spPr>
          <a:xfrm>
            <a:off x="12151700" y="899652"/>
            <a:ext cx="3636000" cy="3636000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EEA5ACAE-E906-584D-960A-08F5BC663FDC}"/>
              </a:ext>
            </a:extLst>
          </p:cNvPr>
          <p:cNvSpPr>
            <a:spLocks noChangeAspect="1"/>
          </p:cNvSpPr>
          <p:nvPr/>
        </p:nvSpPr>
        <p:spPr>
          <a:xfrm>
            <a:off x="12151700" y="5058223"/>
            <a:ext cx="3636000" cy="3636000"/>
          </a:xfrm>
          <a:prstGeom prst="ellipse">
            <a:avLst/>
          </a:prstGeom>
          <a:noFill/>
          <a:ln w="28575">
            <a:gradFill>
              <a:gsLst>
                <a:gs pos="0">
                  <a:srgbClr val="FF4C27"/>
                </a:gs>
                <a:gs pos="100000">
                  <a:srgbClr val="93278F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EA8CDE7-3795-9D46-AEE6-51D17C2F47D1}"/>
              </a:ext>
            </a:extLst>
          </p:cNvPr>
          <p:cNvSpPr/>
          <p:nvPr/>
        </p:nvSpPr>
        <p:spPr>
          <a:xfrm>
            <a:off x="466213" y="7011585"/>
            <a:ext cx="61981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 err="1">
                <a:solidFill>
                  <a:srgbClr val="222222"/>
                </a:solidFill>
              </a:rPr>
              <a:t>Роботодавець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надає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 smtClean="0">
                <a:solidFill>
                  <a:srgbClr val="222222"/>
                </a:solidFill>
              </a:rPr>
              <a:t>кофортабельне</a:t>
            </a:r>
            <a:r>
              <a:rPr lang="ru-RU" sz="2700" dirty="0" smtClean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житло</a:t>
            </a:r>
            <a:r>
              <a:rPr lang="ru-RU" sz="2700" dirty="0">
                <a:solidFill>
                  <a:srgbClr val="222222"/>
                </a:solidFill>
              </a:rPr>
              <a:t> в квартирах з </a:t>
            </a:r>
            <a:r>
              <a:rPr lang="ru-RU" sz="2700" dirty="0" err="1">
                <a:solidFill>
                  <a:srgbClr val="222222"/>
                </a:solidFill>
              </a:rPr>
              <a:t>усіма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умовами,в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яких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може</a:t>
            </a:r>
            <a:r>
              <a:rPr lang="ru-RU" sz="2700" dirty="0">
                <a:solidFill>
                  <a:srgbClr val="222222"/>
                </a:solidFill>
              </a:rPr>
              <a:t> </a:t>
            </a:r>
            <a:r>
              <a:rPr lang="ru-RU" sz="2700" dirty="0" err="1">
                <a:solidFill>
                  <a:srgbClr val="222222"/>
                </a:solidFill>
              </a:rPr>
              <a:t>проживати</a:t>
            </a:r>
            <a:r>
              <a:rPr lang="ru-RU" sz="2700" dirty="0">
                <a:solidFill>
                  <a:srgbClr val="222222"/>
                </a:solidFill>
              </a:rPr>
              <a:t> по 1-2 </a:t>
            </a:r>
            <a:r>
              <a:rPr lang="ru-RU" sz="2700" dirty="0" err="1">
                <a:solidFill>
                  <a:srgbClr val="222222"/>
                </a:solidFill>
              </a:rPr>
              <a:t>людини</a:t>
            </a:r>
            <a:r>
              <a:rPr lang="ru-RU" sz="2700" dirty="0">
                <a:solidFill>
                  <a:srgbClr val="222222"/>
                </a:solidFill>
              </a:rPr>
              <a:t> в </a:t>
            </a:r>
            <a:r>
              <a:rPr lang="ru-RU" sz="2700" dirty="0" err="1">
                <a:solidFill>
                  <a:srgbClr val="222222"/>
                </a:solidFill>
              </a:rPr>
              <a:t>кімнаті</a:t>
            </a:r>
            <a:r>
              <a:rPr lang="ru-RU" sz="2700" dirty="0">
                <a:solidFill>
                  <a:srgbClr val="222222"/>
                </a:solidFill>
              </a:rPr>
              <a:t>.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419317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F75B53-7F46-2643-9314-B7F7138CA4C5}"/>
              </a:ext>
            </a:extLst>
          </p:cNvPr>
          <p:cNvSpPr txBox="1"/>
          <p:nvPr/>
        </p:nvSpPr>
        <p:spPr>
          <a:xfrm>
            <a:off x="444500" y="304800"/>
            <a:ext cx="609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ВАРТІСТЬ ПРОГРАМИ</a:t>
            </a:r>
            <a:endParaRPr lang="en-US" sz="48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1C5AF41C-FA7E-6E4C-8063-1AA517876F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3020">
              <a:lnSpc>
                <a:spcPts val="2260"/>
              </a:lnSpc>
            </a:pPr>
            <a:fld id="{81D60167-4931-47E6-BA6A-407CBD079E47}" type="slidenum">
              <a:rPr lang="ru-RU" smtClean="0"/>
              <a:t>9</a:t>
            </a:fld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A69956EC-E1EE-3243-A3E0-3E641E6D11D9}"/>
              </a:ext>
            </a:extLst>
          </p:cNvPr>
          <p:cNvSpPr/>
          <p:nvPr/>
        </p:nvSpPr>
        <p:spPr>
          <a:xfrm>
            <a:off x="560050" y="3752222"/>
            <a:ext cx="68528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290B"/>
                </a:solidFill>
              </a:rPr>
              <a:t>На </a:t>
            </a:r>
            <a:r>
              <a:rPr lang="ru-RU" sz="4000" b="1" dirty="0" err="1" smtClean="0">
                <a:solidFill>
                  <a:srgbClr val="FF290B"/>
                </a:solidFill>
              </a:rPr>
              <a:t>кондитерську</a:t>
            </a:r>
            <a:r>
              <a:rPr lang="ru-RU" sz="4000" b="1" dirty="0" smtClean="0">
                <a:solidFill>
                  <a:srgbClr val="FF290B"/>
                </a:solidFill>
              </a:rPr>
              <a:t> фабрику</a:t>
            </a:r>
            <a:endParaRPr lang="ru-RU" sz="4000" b="1" dirty="0">
              <a:solidFill>
                <a:srgbClr val="FF290B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525786" y="5791200"/>
            <a:ext cx="6956272" cy="2811251"/>
            <a:chOff x="6733026" y="2991276"/>
            <a:chExt cx="9893321" cy="5281584"/>
          </a:xfrm>
        </p:grpSpPr>
        <p:sp>
          <p:nvSpPr>
            <p:cNvPr id="43" name="Прямоугольник с двумя скругленными противолежащими углами 42">
              <a:extLst>
                <a:ext uri="{FF2B5EF4-FFF2-40B4-BE49-F238E27FC236}">
                  <a16:creationId xmlns:a16="http://schemas.microsoft.com/office/drawing/2014/main" xmlns="" id="{892BDD4F-F521-A24F-8267-018F959B8B4B}"/>
                </a:ext>
              </a:extLst>
            </p:cNvPr>
            <p:cNvSpPr/>
            <p:nvPr/>
          </p:nvSpPr>
          <p:spPr>
            <a:xfrm>
              <a:off x="6733026" y="2991276"/>
              <a:ext cx="6198749" cy="1172336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29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xmlns="" id="{3D3E09E3-22F0-1C4F-AC39-EB60EFBDE990}"/>
                </a:ext>
              </a:extLst>
            </p:cNvPr>
            <p:cNvSpPr/>
            <p:nvPr/>
          </p:nvSpPr>
          <p:spPr>
            <a:xfrm>
              <a:off x="7102741" y="3230506"/>
              <a:ext cx="5459318" cy="693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ПЕРЕЛІК </a:t>
              </a:r>
              <a:r>
                <a:rPr lang="ru-RU" b="1" dirty="0" smtClean="0">
                  <a:solidFill>
                    <a:schemeClr val="bg1"/>
                  </a:solidFill>
                </a:rPr>
                <a:t>ДОДАТКОВИХ ВИТРАТ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Прямоугольник с двумя скругленными противолежащими углами 45">
              <a:extLst>
                <a:ext uri="{FF2B5EF4-FFF2-40B4-BE49-F238E27FC236}">
                  <a16:creationId xmlns:a16="http://schemas.microsoft.com/office/drawing/2014/main" xmlns="" id="{F63C0BAF-6B22-2E43-AF0E-47E17C43FF2B}"/>
                </a:ext>
              </a:extLst>
            </p:cNvPr>
            <p:cNvSpPr/>
            <p:nvPr/>
          </p:nvSpPr>
          <p:spPr>
            <a:xfrm>
              <a:off x="13223729" y="2991276"/>
              <a:ext cx="3375170" cy="1196148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rgbClr val="FF290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Прямоугольник 46">
              <a:extLst>
                <a:ext uri="{FF2B5EF4-FFF2-40B4-BE49-F238E27FC236}">
                  <a16:creationId xmlns:a16="http://schemas.microsoft.com/office/drawing/2014/main" xmlns="" id="{97C45E0D-1FC8-9D48-BB94-9B943C4AD818}"/>
                </a:ext>
              </a:extLst>
            </p:cNvPr>
            <p:cNvSpPr/>
            <p:nvPr/>
          </p:nvSpPr>
          <p:spPr>
            <a:xfrm>
              <a:off x="14220686" y="3289994"/>
              <a:ext cx="1893524" cy="6938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chemeClr val="bg1"/>
                  </a:solidFill>
                </a:rPr>
                <a:t>ВАРТІСТЬ</a:t>
              </a:r>
              <a:endParaRPr lang="ru-RU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xmlns="" id="{79CADD22-D664-9447-BF8A-EAC895628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3512131" y="3391292"/>
              <a:ext cx="586582" cy="586582"/>
            </a:xfrm>
            <a:prstGeom prst="rect">
              <a:avLst/>
            </a:prstGeom>
          </p:spPr>
        </p:pic>
        <p:sp>
          <p:nvSpPr>
            <p:cNvPr id="49" name="object 60">
              <a:extLst>
                <a:ext uri="{FF2B5EF4-FFF2-40B4-BE49-F238E27FC236}">
                  <a16:creationId xmlns:a16="http://schemas.microsoft.com/office/drawing/2014/main" xmlns="" id="{01FA43B0-41F0-3745-8350-674EF232C54E}"/>
                </a:ext>
              </a:extLst>
            </p:cNvPr>
            <p:cNvSpPr txBox="1"/>
            <p:nvPr/>
          </p:nvSpPr>
          <p:spPr>
            <a:xfrm>
              <a:off x="7255709" y="4599376"/>
              <a:ext cx="4583323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3110"/>
                </a:lnSpc>
                <a:spcBef>
                  <a:spcPts val="100"/>
                </a:spcBef>
              </a:pPr>
              <a:r>
                <a:rPr lang="ru-RU" sz="2000" dirty="0" err="1">
                  <a:cs typeface="Arial"/>
                </a:rPr>
                <a:t>Страховий</a:t>
              </a:r>
              <a:r>
                <a:rPr lang="ru-RU" sz="2000" dirty="0">
                  <a:cs typeface="Arial"/>
                </a:rPr>
                <a:t> </a:t>
              </a:r>
              <a:r>
                <a:rPr lang="ru-RU" sz="2000" dirty="0" err="1">
                  <a:cs typeface="Arial"/>
                </a:rPr>
                <a:t>поліс</a:t>
              </a:r>
              <a:endParaRPr lang="ru-RU" sz="2000" dirty="0">
                <a:cs typeface="Arial"/>
              </a:endParaRP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D8503C42-BE4D-2946-AA68-B4170009255D}"/>
                </a:ext>
              </a:extLst>
            </p:cNvPr>
            <p:cNvSpPr/>
            <p:nvPr/>
          </p:nvSpPr>
          <p:spPr>
            <a:xfrm>
              <a:off x="6733027" y="5395617"/>
              <a:ext cx="9860249" cy="85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1" name="object 60">
              <a:extLst>
                <a:ext uri="{FF2B5EF4-FFF2-40B4-BE49-F238E27FC236}">
                  <a16:creationId xmlns:a16="http://schemas.microsoft.com/office/drawing/2014/main" xmlns="" id="{1970A144-4EC6-1C40-AB3B-A83F22BC7F89}"/>
                </a:ext>
              </a:extLst>
            </p:cNvPr>
            <p:cNvSpPr txBox="1"/>
            <p:nvPr/>
          </p:nvSpPr>
          <p:spPr>
            <a:xfrm>
              <a:off x="13251177" y="4599376"/>
              <a:ext cx="3375170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3110"/>
                </a:lnSpc>
                <a:spcBef>
                  <a:spcPts val="100"/>
                </a:spcBef>
              </a:pPr>
              <a:r>
                <a:rPr lang="ru-RU" b="1" dirty="0">
                  <a:cs typeface="Arial"/>
                </a:rPr>
                <a:t>30€</a:t>
              </a:r>
            </a:p>
          </p:txBody>
        </p:sp>
        <p:sp>
          <p:nvSpPr>
            <p:cNvPr id="52" name="object 60">
              <a:extLst>
                <a:ext uri="{FF2B5EF4-FFF2-40B4-BE49-F238E27FC236}">
                  <a16:creationId xmlns:a16="http://schemas.microsoft.com/office/drawing/2014/main" xmlns="" id="{1E7A0A23-8D39-D34C-B018-25A4D0F380FE}"/>
                </a:ext>
              </a:extLst>
            </p:cNvPr>
            <p:cNvSpPr txBox="1"/>
            <p:nvPr/>
          </p:nvSpPr>
          <p:spPr>
            <a:xfrm>
              <a:off x="7255709" y="5952105"/>
              <a:ext cx="4583323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3110"/>
                </a:lnSpc>
                <a:spcBef>
                  <a:spcPts val="100"/>
                </a:spcBef>
              </a:pPr>
              <a:r>
                <a:rPr lang="ru-RU" sz="2000" dirty="0">
                  <a:cs typeface="Arial"/>
                </a:rPr>
                <a:t>Трансфер до </a:t>
              </a:r>
              <a:r>
                <a:rPr lang="ru-RU" sz="2000" dirty="0" smtClean="0">
                  <a:cs typeface="Arial"/>
                </a:rPr>
                <a:t>Н</a:t>
              </a:r>
              <a:r>
                <a:rPr lang="uk-UA" sz="2000" dirty="0" err="1" smtClean="0">
                  <a:cs typeface="Arial"/>
                </a:rPr>
                <a:t>імеччини</a:t>
              </a:r>
              <a:endParaRPr lang="ru-RU" sz="2000" dirty="0">
                <a:cs typeface="Arial"/>
              </a:endParaRPr>
            </a:p>
          </p:txBody>
        </p:sp>
        <p:sp>
          <p:nvSpPr>
            <p:cNvPr id="53" name="Прямоугольник 52">
              <a:extLst>
                <a:ext uri="{FF2B5EF4-FFF2-40B4-BE49-F238E27FC236}">
                  <a16:creationId xmlns:a16="http://schemas.microsoft.com/office/drawing/2014/main" xmlns="" id="{D77E733F-F2BF-2D40-A282-01F38E55465D}"/>
                </a:ext>
              </a:extLst>
            </p:cNvPr>
            <p:cNvSpPr/>
            <p:nvPr/>
          </p:nvSpPr>
          <p:spPr>
            <a:xfrm>
              <a:off x="6733027" y="6713517"/>
              <a:ext cx="9860247" cy="85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object 60">
              <a:extLst>
                <a:ext uri="{FF2B5EF4-FFF2-40B4-BE49-F238E27FC236}">
                  <a16:creationId xmlns:a16="http://schemas.microsoft.com/office/drawing/2014/main" xmlns="" id="{215DB272-ECB4-924A-9C1B-E4D2B724ACCA}"/>
                </a:ext>
              </a:extLst>
            </p:cNvPr>
            <p:cNvSpPr txBox="1"/>
            <p:nvPr/>
          </p:nvSpPr>
          <p:spPr>
            <a:xfrm>
              <a:off x="13251177" y="5952105"/>
              <a:ext cx="3375170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3110"/>
                </a:lnSpc>
                <a:spcBef>
                  <a:spcPts val="100"/>
                </a:spcBef>
              </a:pPr>
              <a:r>
                <a:rPr lang="ru-RU" b="1" dirty="0">
                  <a:cs typeface="Arial"/>
                </a:rPr>
                <a:t>100€</a:t>
              </a:r>
            </a:p>
          </p:txBody>
        </p:sp>
        <p:sp>
          <p:nvSpPr>
            <p:cNvPr id="56" name="object 60">
              <a:extLst>
                <a:ext uri="{FF2B5EF4-FFF2-40B4-BE49-F238E27FC236}">
                  <a16:creationId xmlns:a16="http://schemas.microsoft.com/office/drawing/2014/main" xmlns="" id="{92984224-33F0-674D-A053-873A663AA61D}"/>
                </a:ext>
              </a:extLst>
            </p:cNvPr>
            <p:cNvSpPr txBox="1"/>
            <p:nvPr/>
          </p:nvSpPr>
          <p:spPr>
            <a:xfrm>
              <a:off x="7255709" y="7270005"/>
              <a:ext cx="4583323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3110"/>
                </a:lnSpc>
                <a:spcBef>
                  <a:spcPts val="100"/>
                </a:spcBef>
              </a:pPr>
              <a:r>
                <a:rPr lang="ru-RU" sz="2000" dirty="0" err="1">
                  <a:cs typeface="Arial"/>
                </a:rPr>
                <a:t>Витрати</a:t>
              </a:r>
              <a:r>
                <a:rPr lang="ru-RU" sz="2000" dirty="0">
                  <a:cs typeface="Arial"/>
                </a:rPr>
                <a:t> на </a:t>
              </a:r>
              <a:r>
                <a:rPr lang="ru-RU" sz="2000" dirty="0" err="1">
                  <a:cs typeface="Arial"/>
                </a:rPr>
                <a:t>харчування</a:t>
              </a:r>
              <a:endParaRPr lang="ru-RU" sz="2000" dirty="0">
                <a:cs typeface="Arial"/>
              </a:endParaRPr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xmlns="" id="{E2048B0C-7AB0-7145-BF46-3C9855A08B17}"/>
                </a:ext>
              </a:extLst>
            </p:cNvPr>
            <p:cNvSpPr/>
            <p:nvPr/>
          </p:nvSpPr>
          <p:spPr>
            <a:xfrm flipV="1">
              <a:off x="6733027" y="8186966"/>
              <a:ext cx="9860247" cy="8589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object 60">
              <a:extLst>
                <a:ext uri="{FF2B5EF4-FFF2-40B4-BE49-F238E27FC236}">
                  <a16:creationId xmlns:a16="http://schemas.microsoft.com/office/drawing/2014/main" xmlns="" id="{B23C43A1-E2C7-E943-8BEC-EC901BA840BA}"/>
                </a:ext>
              </a:extLst>
            </p:cNvPr>
            <p:cNvSpPr txBox="1"/>
            <p:nvPr/>
          </p:nvSpPr>
          <p:spPr>
            <a:xfrm>
              <a:off x="13251177" y="7270005"/>
              <a:ext cx="3375170" cy="770973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ts val="3110"/>
                </a:lnSpc>
                <a:spcBef>
                  <a:spcPts val="100"/>
                </a:spcBef>
              </a:pPr>
              <a:r>
                <a:rPr lang="ru-RU" b="1" dirty="0">
                  <a:cs typeface="Arial"/>
                </a:rPr>
                <a:t>100€ /</a:t>
              </a:r>
              <a:r>
                <a:rPr lang="ru-RU" b="1" dirty="0" err="1">
                  <a:cs typeface="Arial"/>
                </a:rPr>
                <a:t>місяць</a:t>
              </a:r>
              <a:endParaRPr lang="ru-RU" b="1" dirty="0">
                <a:cs typeface="Arial"/>
              </a:endParaRPr>
            </a:p>
          </p:txBody>
        </p:sp>
      </p:grpSp>
      <p:sp>
        <p:nvSpPr>
          <p:cNvPr id="38" name="Прямоугольник с двумя скругленными противолежащими углами 37">
            <a:extLst>
              <a:ext uri="{FF2B5EF4-FFF2-40B4-BE49-F238E27FC236}">
                <a16:creationId xmlns:a16="http://schemas.microsoft.com/office/drawing/2014/main" xmlns="" id="{5BBDB353-FC3E-0C4F-B4D1-3C2801E27008}"/>
              </a:ext>
            </a:extLst>
          </p:cNvPr>
          <p:cNvSpPr/>
          <p:nvPr/>
        </p:nvSpPr>
        <p:spPr>
          <a:xfrm>
            <a:off x="783324" y="4840100"/>
            <a:ext cx="3318776" cy="7048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4DAC3EB4-EBF9-2345-B367-1A91BFE14D9E}"/>
              </a:ext>
            </a:extLst>
          </p:cNvPr>
          <p:cNvSpPr/>
          <p:nvPr/>
        </p:nvSpPr>
        <p:spPr>
          <a:xfrm>
            <a:off x="977901" y="5004912"/>
            <a:ext cx="2819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ДАТИ ЗАЇЗДІВ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0" name="Прямоугольник с двумя скругленными противолежащими углами 39">
            <a:extLst>
              <a:ext uri="{FF2B5EF4-FFF2-40B4-BE49-F238E27FC236}">
                <a16:creationId xmlns:a16="http://schemas.microsoft.com/office/drawing/2014/main" xmlns="" id="{F8495F7C-F7F5-B84C-AFBB-68C2166C6B14}"/>
              </a:ext>
            </a:extLst>
          </p:cNvPr>
          <p:cNvSpPr/>
          <p:nvPr/>
        </p:nvSpPr>
        <p:spPr>
          <a:xfrm>
            <a:off x="4390646" y="4840100"/>
            <a:ext cx="2793478" cy="7048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E12A74B5-4687-5C43-9B1B-40687070417B}"/>
              </a:ext>
            </a:extLst>
          </p:cNvPr>
          <p:cNvSpPr/>
          <p:nvPr/>
        </p:nvSpPr>
        <p:spPr>
          <a:xfrm>
            <a:off x="5451330" y="5004912"/>
            <a:ext cx="1460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ВАРТІСТЬ</a:t>
            </a:r>
          </a:p>
        </p:txBody>
      </p:sp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14C7BF56-8013-2D49-B69F-C94327C8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7900" y="4958368"/>
            <a:ext cx="586582" cy="586582"/>
          </a:xfrm>
          <a:prstGeom prst="rect">
            <a:avLst/>
          </a:prstGeom>
        </p:spPr>
      </p:pic>
      <p:sp>
        <p:nvSpPr>
          <p:cNvPr id="59" name="object 60">
            <a:extLst>
              <a:ext uri="{FF2B5EF4-FFF2-40B4-BE49-F238E27FC236}">
                <a16:creationId xmlns:a16="http://schemas.microsoft.com/office/drawing/2014/main" xmlns="" id="{243CC38F-5C5E-434C-B1F7-C2BEA8B7187F}"/>
              </a:ext>
            </a:extLst>
          </p:cNvPr>
          <p:cNvSpPr txBox="1"/>
          <p:nvPr/>
        </p:nvSpPr>
        <p:spPr>
          <a:xfrm>
            <a:off x="783324" y="5968796"/>
            <a:ext cx="4918975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000" dirty="0" smtClean="0">
                <a:cs typeface="Arial"/>
              </a:rPr>
              <a:t>З 11.11.2019р. по 30.01.2020р.</a:t>
            </a:r>
            <a:endParaRPr lang="ru-RU" sz="2000" b="1" dirty="0">
              <a:cs typeface="Arial"/>
            </a:endParaRPr>
          </a:p>
        </p:txBody>
      </p:sp>
      <p:sp>
        <p:nvSpPr>
          <p:cNvPr id="60" name="object 60">
            <a:extLst>
              <a:ext uri="{FF2B5EF4-FFF2-40B4-BE49-F238E27FC236}">
                <a16:creationId xmlns:a16="http://schemas.microsoft.com/office/drawing/2014/main" xmlns="" id="{894E66DF-7E19-CD4F-8C93-611584D2D85B}"/>
              </a:ext>
            </a:extLst>
          </p:cNvPr>
          <p:cNvSpPr txBox="1"/>
          <p:nvPr/>
        </p:nvSpPr>
        <p:spPr>
          <a:xfrm>
            <a:off x="3803464" y="6015685"/>
            <a:ext cx="3375170" cy="381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000" b="1" dirty="0" smtClean="0">
                <a:cs typeface="Arial"/>
              </a:rPr>
              <a:t>250€</a:t>
            </a:r>
            <a:endParaRPr lang="ru-RU" sz="2000" b="1" dirty="0">
              <a:cs typeface="Arial"/>
            </a:endParaRPr>
          </a:p>
        </p:txBody>
      </p:sp>
      <p:sp>
        <p:nvSpPr>
          <p:cNvPr id="62" name="object 60">
            <a:extLst>
              <a:ext uri="{FF2B5EF4-FFF2-40B4-BE49-F238E27FC236}">
                <a16:creationId xmlns:a16="http://schemas.microsoft.com/office/drawing/2014/main" xmlns="" id="{24DC4255-E11F-3546-8D95-6CD5BDABA5F8}"/>
              </a:ext>
            </a:extLst>
          </p:cNvPr>
          <p:cNvSpPr txBox="1"/>
          <p:nvPr/>
        </p:nvSpPr>
        <p:spPr>
          <a:xfrm>
            <a:off x="3797299" y="6603817"/>
            <a:ext cx="3375170" cy="381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000" b="1" dirty="0">
                <a:cs typeface="Arial"/>
              </a:rPr>
              <a:t>350€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98525B7F-87BD-1C40-8ED5-F8F1382BBAD5}"/>
              </a:ext>
            </a:extLst>
          </p:cNvPr>
          <p:cNvSpPr/>
          <p:nvPr/>
        </p:nvSpPr>
        <p:spPr>
          <a:xfrm>
            <a:off x="783324" y="6517200"/>
            <a:ext cx="6372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D3E7530B-C11D-404E-A0B6-34B9FFE107D8}"/>
              </a:ext>
            </a:extLst>
          </p:cNvPr>
          <p:cNvSpPr/>
          <p:nvPr/>
        </p:nvSpPr>
        <p:spPr>
          <a:xfrm>
            <a:off x="800469" y="7050600"/>
            <a:ext cx="6372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5" name="object 60">
            <a:extLst>
              <a:ext uri="{FF2B5EF4-FFF2-40B4-BE49-F238E27FC236}">
                <a16:creationId xmlns:a16="http://schemas.microsoft.com/office/drawing/2014/main" xmlns="" id="{243CC38F-5C5E-434C-B1F7-C2BEA8B7187F}"/>
              </a:ext>
            </a:extLst>
          </p:cNvPr>
          <p:cNvSpPr txBox="1"/>
          <p:nvPr/>
        </p:nvSpPr>
        <p:spPr>
          <a:xfrm>
            <a:off x="783324" y="6600031"/>
            <a:ext cx="4080775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000" dirty="0" smtClean="0">
                <a:cs typeface="Arial"/>
              </a:rPr>
              <a:t>З 09.12.2019р. по 28.02.2020р.</a:t>
            </a:r>
            <a:endParaRPr lang="ru-RU" sz="2000" b="1" dirty="0">
              <a:cs typeface="Arial"/>
            </a:endParaRPr>
          </a:p>
        </p:txBody>
      </p:sp>
      <p:sp>
        <p:nvSpPr>
          <p:cNvPr id="66" name="object 60">
            <a:extLst>
              <a:ext uri="{FF2B5EF4-FFF2-40B4-BE49-F238E27FC236}">
                <a16:creationId xmlns:a16="http://schemas.microsoft.com/office/drawing/2014/main" xmlns="" id="{24DC4255-E11F-3546-8D95-6CD5BDABA5F8}"/>
              </a:ext>
            </a:extLst>
          </p:cNvPr>
          <p:cNvSpPr txBox="1"/>
          <p:nvPr/>
        </p:nvSpPr>
        <p:spPr>
          <a:xfrm>
            <a:off x="3797299" y="7166586"/>
            <a:ext cx="3375170" cy="3810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000" b="1" dirty="0">
                <a:cs typeface="Arial"/>
              </a:rPr>
              <a:t>350€</a:t>
            </a:r>
          </a:p>
        </p:txBody>
      </p: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D3E7530B-C11D-404E-A0B6-34B9FFE107D8}"/>
              </a:ext>
            </a:extLst>
          </p:cNvPr>
          <p:cNvSpPr/>
          <p:nvPr/>
        </p:nvSpPr>
        <p:spPr>
          <a:xfrm>
            <a:off x="825499" y="7660200"/>
            <a:ext cx="6372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68" name="object 60">
            <a:extLst>
              <a:ext uri="{FF2B5EF4-FFF2-40B4-BE49-F238E27FC236}">
                <a16:creationId xmlns:a16="http://schemas.microsoft.com/office/drawing/2014/main" xmlns="" id="{243CC38F-5C5E-434C-B1F7-C2BEA8B7187F}"/>
              </a:ext>
            </a:extLst>
          </p:cNvPr>
          <p:cNvSpPr txBox="1"/>
          <p:nvPr/>
        </p:nvSpPr>
        <p:spPr>
          <a:xfrm>
            <a:off x="788069" y="7162800"/>
            <a:ext cx="3972716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000" dirty="0" smtClean="0">
                <a:cs typeface="Arial"/>
              </a:rPr>
              <a:t>З 16.12.2019р. по 06.03.2020р.</a:t>
            </a:r>
            <a:endParaRPr lang="ru-RU" sz="2000" b="1" dirty="0">
              <a:cs typeface="Arial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xmlns="" id="{A69956EC-E1EE-3243-A3E0-3E641E6D11D9}"/>
              </a:ext>
            </a:extLst>
          </p:cNvPr>
          <p:cNvSpPr/>
          <p:nvPr/>
        </p:nvSpPr>
        <p:spPr>
          <a:xfrm>
            <a:off x="10032181" y="1572878"/>
            <a:ext cx="53249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rgbClr val="FF290B"/>
                </a:solidFill>
              </a:rPr>
              <a:t>На продаж </a:t>
            </a:r>
            <a:r>
              <a:rPr lang="ru-RU" sz="4000" b="1" dirty="0" err="1" smtClean="0">
                <a:solidFill>
                  <a:srgbClr val="FF290B"/>
                </a:solidFill>
              </a:rPr>
              <a:t>полуниці</a:t>
            </a:r>
            <a:endParaRPr lang="ru-RU" sz="4000" b="1" dirty="0">
              <a:solidFill>
                <a:srgbClr val="FF290B"/>
              </a:solidFill>
            </a:endParaRPr>
          </a:p>
        </p:txBody>
      </p:sp>
      <p:sp>
        <p:nvSpPr>
          <p:cNvPr id="85" name="Прямоугольник с двумя скругленными противолежащими углами 84">
            <a:extLst>
              <a:ext uri="{FF2B5EF4-FFF2-40B4-BE49-F238E27FC236}">
                <a16:creationId xmlns:a16="http://schemas.microsoft.com/office/drawing/2014/main" xmlns="" id="{5BBDB353-FC3E-0C4F-B4D1-3C2801E27008}"/>
              </a:ext>
            </a:extLst>
          </p:cNvPr>
          <p:cNvSpPr/>
          <p:nvPr/>
        </p:nvSpPr>
        <p:spPr>
          <a:xfrm>
            <a:off x="9508641" y="2660756"/>
            <a:ext cx="3318776" cy="7048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6" name="Прямоугольник 85">
            <a:extLst>
              <a:ext uri="{FF2B5EF4-FFF2-40B4-BE49-F238E27FC236}">
                <a16:creationId xmlns:a16="http://schemas.microsoft.com/office/drawing/2014/main" xmlns="" id="{4DAC3EB4-EBF9-2345-B367-1A91BFE14D9E}"/>
              </a:ext>
            </a:extLst>
          </p:cNvPr>
          <p:cNvSpPr/>
          <p:nvPr/>
        </p:nvSpPr>
        <p:spPr>
          <a:xfrm>
            <a:off x="9703218" y="2825568"/>
            <a:ext cx="28193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ДАТИ ЗАЇЗДІВ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87" name="Прямоугольник с двумя скругленными противолежащими углами 86">
            <a:extLst>
              <a:ext uri="{FF2B5EF4-FFF2-40B4-BE49-F238E27FC236}">
                <a16:creationId xmlns:a16="http://schemas.microsoft.com/office/drawing/2014/main" xmlns="" id="{F8495F7C-F7F5-B84C-AFBB-68C2166C6B14}"/>
              </a:ext>
            </a:extLst>
          </p:cNvPr>
          <p:cNvSpPr/>
          <p:nvPr/>
        </p:nvSpPr>
        <p:spPr>
          <a:xfrm>
            <a:off x="13115963" y="2660756"/>
            <a:ext cx="2793478" cy="70485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29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E12A74B5-4687-5C43-9B1B-40687070417B}"/>
              </a:ext>
            </a:extLst>
          </p:cNvPr>
          <p:cNvSpPr/>
          <p:nvPr/>
        </p:nvSpPr>
        <p:spPr>
          <a:xfrm>
            <a:off x="14176647" y="2825568"/>
            <a:ext cx="14605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ВАРТІСТЬ</a:t>
            </a:r>
          </a:p>
        </p:txBody>
      </p:sp>
      <p:pic>
        <p:nvPicPr>
          <p:cNvPr id="89" name="Рисунок 88">
            <a:extLst>
              <a:ext uri="{FF2B5EF4-FFF2-40B4-BE49-F238E27FC236}">
                <a16:creationId xmlns:a16="http://schemas.microsoft.com/office/drawing/2014/main" xmlns="" id="{14C7BF56-8013-2D49-B69F-C94327C86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13217" y="2779024"/>
            <a:ext cx="586582" cy="586582"/>
          </a:xfrm>
          <a:prstGeom prst="rect">
            <a:avLst/>
          </a:prstGeom>
        </p:spPr>
      </p:pic>
      <p:sp>
        <p:nvSpPr>
          <p:cNvPr id="90" name="object 60">
            <a:extLst>
              <a:ext uri="{FF2B5EF4-FFF2-40B4-BE49-F238E27FC236}">
                <a16:creationId xmlns:a16="http://schemas.microsoft.com/office/drawing/2014/main" xmlns="" id="{243CC38F-5C5E-434C-B1F7-C2BEA8B7187F}"/>
              </a:ext>
            </a:extLst>
          </p:cNvPr>
          <p:cNvSpPr txBox="1"/>
          <p:nvPr/>
        </p:nvSpPr>
        <p:spPr>
          <a:xfrm>
            <a:off x="9508641" y="4466431"/>
            <a:ext cx="4918975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uk-UA" sz="2000" b="1" i="1" dirty="0" smtClean="0">
                <a:cs typeface="Arial"/>
              </a:rPr>
              <a:t>Реєстрація до 31.10.2019р</a:t>
            </a:r>
            <a:r>
              <a:rPr lang="uk-UA" sz="2000" dirty="0" smtClean="0">
                <a:cs typeface="Arial"/>
              </a:rPr>
              <a:t>.</a:t>
            </a:r>
            <a:endParaRPr lang="ru-RU" sz="2000" b="1" dirty="0">
              <a:cs typeface="Arial"/>
            </a:endParaRPr>
          </a:p>
        </p:txBody>
      </p:sp>
      <p:sp>
        <p:nvSpPr>
          <p:cNvPr id="91" name="object 60">
            <a:extLst>
              <a:ext uri="{FF2B5EF4-FFF2-40B4-BE49-F238E27FC236}">
                <a16:creationId xmlns:a16="http://schemas.microsoft.com/office/drawing/2014/main" xmlns="" id="{894E66DF-7E19-CD4F-8C93-611584D2D85B}"/>
              </a:ext>
            </a:extLst>
          </p:cNvPr>
          <p:cNvSpPr txBox="1"/>
          <p:nvPr/>
        </p:nvSpPr>
        <p:spPr>
          <a:xfrm>
            <a:off x="12528781" y="3836341"/>
            <a:ext cx="3375170" cy="4103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000" b="1" dirty="0" smtClean="0">
                <a:cs typeface="Arial"/>
              </a:rPr>
              <a:t>250€</a:t>
            </a:r>
            <a:endParaRPr lang="ru-RU" sz="2000" b="1" dirty="0">
              <a:cs typeface="Arial"/>
            </a:endParaRPr>
          </a:p>
        </p:txBody>
      </p:sp>
      <p:sp>
        <p:nvSpPr>
          <p:cNvPr id="92" name="object 60">
            <a:extLst>
              <a:ext uri="{FF2B5EF4-FFF2-40B4-BE49-F238E27FC236}">
                <a16:creationId xmlns:a16="http://schemas.microsoft.com/office/drawing/2014/main" xmlns="" id="{24DC4255-E11F-3546-8D95-6CD5BDABA5F8}"/>
              </a:ext>
            </a:extLst>
          </p:cNvPr>
          <p:cNvSpPr txBox="1"/>
          <p:nvPr/>
        </p:nvSpPr>
        <p:spPr>
          <a:xfrm>
            <a:off x="12522616" y="4466431"/>
            <a:ext cx="3375170" cy="36939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ts val="3110"/>
              </a:lnSpc>
              <a:spcBef>
                <a:spcPts val="100"/>
              </a:spcBef>
            </a:pPr>
            <a:r>
              <a:rPr lang="ru-RU" sz="2000" b="1" i="1" dirty="0" smtClean="0">
                <a:cs typeface="Arial"/>
              </a:rPr>
              <a:t>200</a:t>
            </a:r>
            <a:r>
              <a:rPr lang="ru-RU" sz="2000" b="1" i="1" dirty="0">
                <a:cs typeface="Arial"/>
              </a:rPr>
              <a:t>€</a:t>
            </a:r>
          </a:p>
        </p:txBody>
      </p:sp>
      <p:sp>
        <p:nvSpPr>
          <p:cNvPr id="93" name="Прямоугольник 92">
            <a:extLst>
              <a:ext uri="{FF2B5EF4-FFF2-40B4-BE49-F238E27FC236}">
                <a16:creationId xmlns:a16="http://schemas.microsoft.com/office/drawing/2014/main" xmlns="" id="{98525B7F-87BD-1C40-8ED5-F8F1382BBAD5}"/>
              </a:ext>
            </a:extLst>
          </p:cNvPr>
          <p:cNvSpPr/>
          <p:nvPr/>
        </p:nvSpPr>
        <p:spPr>
          <a:xfrm>
            <a:off x="9508641" y="4307400"/>
            <a:ext cx="6372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4" name="Прямоугольник 93">
            <a:extLst>
              <a:ext uri="{FF2B5EF4-FFF2-40B4-BE49-F238E27FC236}">
                <a16:creationId xmlns:a16="http://schemas.microsoft.com/office/drawing/2014/main" xmlns="" id="{D3E7530B-C11D-404E-A0B6-34B9FFE107D8}"/>
              </a:ext>
            </a:extLst>
          </p:cNvPr>
          <p:cNvSpPr/>
          <p:nvPr/>
        </p:nvSpPr>
        <p:spPr>
          <a:xfrm>
            <a:off x="9525786" y="4917000"/>
            <a:ext cx="6372000" cy="36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Прямоугольник 9"/>
          <p:cNvSpPr/>
          <p:nvPr/>
        </p:nvSpPr>
        <p:spPr>
          <a:xfrm>
            <a:off x="9436100" y="3756832"/>
            <a:ext cx="3837910" cy="4489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ts val="3110"/>
              </a:lnSpc>
              <a:spcBef>
                <a:spcPts val="100"/>
              </a:spcBef>
            </a:pPr>
            <a:r>
              <a:rPr lang="ru-RU" sz="2000" dirty="0">
                <a:cs typeface="Arial"/>
              </a:rPr>
              <a:t>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01.05.2020р. по 01.09.2020р.</a:t>
            </a:r>
          </a:p>
        </p:txBody>
      </p:sp>
    </p:spTree>
    <p:extLst>
      <p:ext uri="{BB962C8B-B14F-4D97-AF65-F5344CB8AC3E}">
        <p14:creationId xmlns:p14="http://schemas.microsoft.com/office/powerpoint/2010/main" val="416664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1891</TotalTime>
  <Words>462</Words>
  <Application>Microsoft Office PowerPoint</Application>
  <PresentationFormat>Произвольный</PresentationFormat>
  <Paragraphs>95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Arial Black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</dc:title>
  <dc:creator>Христина Милян</dc:creator>
  <cp:lastModifiedBy>1</cp:lastModifiedBy>
  <cp:revision>44</cp:revision>
  <cp:lastPrinted>2019-03-11T09:11:22Z</cp:lastPrinted>
  <dcterms:created xsi:type="dcterms:W3CDTF">2019-03-03T15:55:07Z</dcterms:created>
  <dcterms:modified xsi:type="dcterms:W3CDTF">2019-09-25T12:50:10Z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2019-03-03T00:00:00Z</vt:filetime>
  </property>
  <property fmtid="{D5CDD505-2E9C-101B-9397-08002B2CF9AE}" pid="3" name="Creator">
    <vt:lpwstr>Adobe Illustrator CC 2017 (Macintosh)</vt:lpwstr>
  </property>
  <property fmtid="{D5CDD505-2E9C-101B-9397-08002B2CF9AE}" pid="4" name="LastSaved">
    <vt:filetime>2019-03-03T00:00:00Z</vt:filetime>
  </property>
</Properties>
</file>