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94681"/>
  </p:normalViewPr>
  <p:slideViewPr>
    <p:cSldViewPr snapToGrid="0" snapToObjects="1">
      <p:cViewPr varScale="1">
        <p:scale>
          <a:sx n="93" d="100"/>
          <a:sy n="93" d="100"/>
        </p:scale>
        <p:origin x="240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ABF60-1C05-C543-B024-AD80F14D1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21F430-2F60-074D-9A9F-752B0EBD28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06A961-CF4A-484B-BC0C-055470935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7FFCAB-442E-BF4F-A1C9-F2D516534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8BADB5-CAF5-9A4B-B2ED-B029E9499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29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BC996-6020-5E48-9B75-51E32C6DE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65EB8E-AAB9-0942-8FC7-403E097F12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A1A54C-5471-2045-A34A-90DA5319F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F580F7-4DBA-1640-8C23-D6A15E6E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8CF14D-42CB-9E44-BC6C-F0072056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85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6C008EB-D3B1-A645-BF26-302DA95E73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9E0A24-5298-FD43-B250-44A45C2D2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4CC7F9-990C-6B4A-9D36-5914F293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2BD989-C108-8343-B376-3B2BAA131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BF01B7-AF2D-904D-A35B-6D933E381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23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1E5DC7-732B-3849-9F45-2054FB56A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89FE94-BEB8-1D45-A943-5DCE21BC0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CBCF09-CB79-AD4F-9A43-D38152F8F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38C1B1-DB58-5D42-AFB2-AD9615F73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0603E9-50D7-444D-B50B-D00C46852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3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C9C4D2-0122-744E-819C-E14F9DAB0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1ADFB0-03D8-DE40-88C5-966365E58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665ABD-DE57-8B44-80E5-8B433B1BD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9FECAD-1848-4546-A42D-3C2CDCE47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970974-78F9-504D-BF8F-D18443951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87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2C8C8-723E-0245-B7F2-EB48D6A5A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D73C17-9268-834D-99A4-1C6F3BCE76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A88EEF-9397-2740-8411-33FDD7446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33D0DB-66BB-134B-B9BB-6215542B1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5545AA-6BD5-154A-A638-F43648F26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AED7D7-1EDA-5147-A363-98BA1AF33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44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C46807-7157-794F-899B-0E7D26FE0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DB8BBD-A54F-264B-B9D4-C25EC6123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6BAF25-0EB8-7E4C-86EF-2D553A76F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6CC60-8378-D040-949B-22CEF72E2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2AE44EA-935E-C240-8B37-259884435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50E45FD-7434-C842-8E7C-1C90C3DCE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C6316AD-924D-A44F-87B7-1E9DFD0A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A0D6562-07DB-3E4D-B8F7-0105648E6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9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7F9343-52FC-9747-8F42-9F2F87BB3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834864A-5ED8-C441-AEC7-1A36368C8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3F7CB03-30E7-154E-89C8-B28DDB142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4C3C0F-71CC-154E-B2C2-B11FB54A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49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F032E94-5F9B-6149-AA6F-0F9FB65F4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2839D74-1092-2C4B-9732-AC57B71E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A6EDEE-A4F8-8941-9AB2-DE473992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04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EC135E-9C57-BF47-B1D9-396E33E8C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5BCD90-C9AB-C148-8176-6E263C515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683D36-631D-BA47-B154-F98653336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5CD6FC-DD78-A041-849B-2643EAC4D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FAD5A1-FB3E-3E4E-B224-820F8BEA0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BCDC72-6089-FB4C-B327-E074FE8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14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D6C9E2-07B7-D144-A07F-B56E7A49F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68AF260-3DE9-9B4F-A8FC-EE10659BFA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4C4E96-5B6F-0248-9D7B-F9E98D91C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F6070D-D959-DD47-8641-C479962FF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E90500-7DFA-8942-953C-0DDD3C374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94B307-9472-6F46-BAA3-E9551754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95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4A9297-3997-3641-89B1-B2DA8283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E9E121-EAA2-FB4B-A6A0-77660C1B6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03D527-293F-E744-934B-FA635F52A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1D4D8-C8C0-5C41-BA55-4A01C97B1ABB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693373-B60E-274E-A8C0-26E75171B0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6D196E-6502-B243-94F4-4630F2B2B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1F8AC-62D8-7E45-94F4-64431033DD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77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4CCC0BC-C942-2D46-9D69-D18B3CEE0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7A9E0-A267-0842-821D-6B1ADA391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008418" cy="3098511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ФОНД АРІЕЛЯ РОСА В УАЦВО</a:t>
            </a:r>
          </a:p>
        </p:txBody>
      </p:sp>
    </p:spTree>
    <p:extLst>
      <p:ext uri="{BB962C8B-B14F-4D97-AF65-F5344CB8AC3E}">
        <p14:creationId xmlns:p14="http://schemas.microsoft.com/office/powerpoint/2010/main" val="54745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CB08C5-BE39-8742-A49E-852FB1849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60C6E1CA-33A9-2541-A4AB-2BFC1B04F5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5801784" cy="4351338"/>
          </a:xfr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0903882-778B-4743-BF18-2CA8EE6FE5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9354" y="190500"/>
            <a:ext cx="45466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35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F2E601B6-B66D-0849-9CE0-4190DDF736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1551" y="138544"/>
            <a:ext cx="11220558" cy="697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2874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Macintosh PowerPoint</Application>
  <PresentationFormat>Широкоэкранный</PresentationFormat>
  <Paragraphs>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ФОНД АРІЕЛЯ РОСА В УАЦВО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Lyudmyla Shtanko</dc:creator>
  <cp:lastModifiedBy>Microsoft Office User</cp:lastModifiedBy>
  <cp:revision>3</cp:revision>
  <dcterms:created xsi:type="dcterms:W3CDTF">2019-10-23T07:51:01Z</dcterms:created>
  <dcterms:modified xsi:type="dcterms:W3CDTF">2019-11-27T07:54:08Z</dcterms:modified>
</cp:coreProperties>
</file>